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0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8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9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4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6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5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5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6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0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5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504C-809D-E647-B1C2-0BE2C187B565}" type="datetimeFigureOut">
              <a:rPr lang="en-US" smtClean="0"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D5242-53F8-BD42-8679-683B95BC4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6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2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nthly_vs_cli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600200"/>
            <a:ext cx="8001000" cy="4572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tornado counts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52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in </a:t>
            </a:r>
            <a:r>
              <a:rPr lang="en-US" dirty="0"/>
              <a:t>a</a:t>
            </a:r>
            <a:r>
              <a:rPr lang="en-US" dirty="0" smtClean="0"/>
              <a:t>nnual tornado counts </a:t>
            </a:r>
            <a:endParaRPr lang="en-US" dirty="0"/>
          </a:p>
        </p:txBody>
      </p:sp>
      <p:pic>
        <p:nvPicPr>
          <p:cNvPr id="3" name="Picture 2" descr="differenc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600200"/>
            <a:ext cx="8001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1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bias correction</a:t>
            </a:r>
            <a:endParaRPr lang="en-US" dirty="0"/>
          </a:p>
        </p:txBody>
      </p:sp>
      <p:pic>
        <p:nvPicPr>
          <p:cNvPr id="3" name="Picture 2" descr="differencing0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600200"/>
            <a:ext cx="8001000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48611" y="4911140"/>
            <a:ext cx="3903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year = this year index + residual</a:t>
            </a:r>
          </a:p>
          <a:p>
            <a:r>
              <a:rPr lang="en-US" dirty="0" smtClean="0"/>
              <a:t>residual = last year </a:t>
            </a:r>
            <a:r>
              <a:rPr lang="en-US" dirty="0" err="1" smtClean="0"/>
              <a:t>obs</a:t>
            </a:r>
            <a:r>
              <a:rPr lang="en-US" dirty="0" smtClean="0"/>
              <a:t> – last year index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44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bias correction</a:t>
            </a:r>
            <a:endParaRPr lang="en-US" dirty="0"/>
          </a:p>
        </p:txBody>
      </p:sp>
      <p:pic>
        <p:nvPicPr>
          <p:cNvPr id="3" name="Picture 2" descr="correction_ma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600200"/>
            <a:ext cx="8001000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48611" y="4911140"/>
            <a:ext cx="368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year = this year index + residual</a:t>
            </a:r>
          </a:p>
          <a:p>
            <a:r>
              <a:rPr lang="en-US" dirty="0" smtClean="0"/>
              <a:t>residual = </a:t>
            </a:r>
            <a:r>
              <a:rPr lang="en-US" smtClean="0"/>
              <a:t>has memory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49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43</Words>
  <Application>Microsoft Macintosh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Annual tornado counts </vt:lpstr>
      <vt:lpstr>Differences in annual tornado counts </vt:lpstr>
      <vt:lpstr>Simple bias correction</vt:lpstr>
      <vt:lpstr>Fancier bias correction</vt:lpstr>
    </vt:vector>
  </TitlesOfParts>
  <Company>IRI/Columbia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Tippett</dc:creator>
  <cp:lastModifiedBy>Michael Tippett</cp:lastModifiedBy>
  <cp:revision>4</cp:revision>
  <dcterms:created xsi:type="dcterms:W3CDTF">2014-07-10T17:57:41Z</dcterms:created>
  <dcterms:modified xsi:type="dcterms:W3CDTF">2014-07-10T18:21:27Z</dcterms:modified>
</cp:coreProperties>
</file>