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1" r:id="rId4"/>
    <p:sldId id="262" r:id="rId5"/>
    <p:sldId id="260" r:id="rId6"/>
    <p:sldId id="257" r:id="rId7"/>
    <p:sldId id="264" r:id="rId8"/>
    <p:sldId id="263" r:id="rId9"/>
    <p:sldId id="266" r:id="rId10"/>
    <p:sldId id="267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6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5B16-C919-E342-A436-2C909B6D50A4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FF5A-E735-2140-982B-38D4F5A8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148"/>
            <a:ext cx="7772400" cy="1470025"/>
          </a:xfrm>
        </p:spPr>
        <p:txBody>
          <a:bodyPr/>
          <a:lstStyle/>
          <a:p>
            <a:r>
              <a:rPr lang="en-US" dirty="0" smtClean="0"/>
              <a:t>Severe Convection and Climate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0061"/>
            <a:ext cx="6400800" cy="25268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LDEO, March 14-15, 2013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Adam Sobel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Organizing committee:  Michael </a:t>
            </a:r>
            <a:r>
              <a:rPr lang="en-US" dirty="0" err="1" smtClean="0">
                <a:solidFill>
                  <a:srgbClr val="0000FF"/>
                </a:solidFill>
              </a:rPr>
              <a:t>Tippett</a:t>
            </a:r>
            <a:r>
              <a:rPr lang="en-US" dirty="0" smtClean="0">
                <a:solidFill>
                  <a:srgbClr val="0000FF"/>
                </a:solidFill>
              </a:rPr>
              <a:t>, Harold Brooks, </a:t>
            </a:r>
            <a:r>
              <a:rPr lang="en-US" dirty="0" err="1" smtClean="0">
                <a:solidFill>
                  <a:srgbClr val="0000FF"/>
                </a:solidFill>
              </a:rPr>
              <a:t>Suzana</a:t>
            </a:r>
            <a:r>
              <a:rPr lang="en-US" dirty="0" smtClean="0">
                <a:solidFill>
                  <a:srgbClr val="0000FF"/>
                </a:solidFill>
              </a:rPr>
              <a:t> Camargo, Adam Sobel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0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ch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63700"/>
            <a:ext cx="7937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Tornadoes vs. TCs – any similarities?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terms of physics, no.</a:t>
            </a:r>
          </a:p>
          <a:p>
            <a:r>
              <a:rPr lang="en-US" dirty="0" smtClean="0"/>
              <a:t>But both are rare events that have some relationship to climate (not that well understood)</a:t>
            </a:r>
          </a:p>
          <a:p>
            <a:r>
              <a:rPr lang="en-US" dirty="0" smtClean="0"/>
              <a:t>Climate models can’t handle them.</a:t>
            </a:r>
          </a:p>
          <a:p>
            <a:r>
              <a:rPr lang="en-US" dirty="0" smtClean="0"/>
              <a:t>There is some data – but maybe not good enough to do trends, due to </a:t>
            </a:r>
            <a:r>
              <a:rPr lang="en-US" dirty="0" err="1" smtClean="0"/>
              <a:t>inhomogeneities</a:t>
            </a:r>
            <a:r>
              <a:rPr lang="en-US" dirty="0" smtClean="0"/>
              <a:t> in reporting etc.</a:t>
            </a:r>
          </a:p>
          <a:p>
            <a:r>
              <a:rPr lang="en-US" dirty="0" smtClean="0"/>
              <a:t>There’s a specialized community, closely tied to operational prediction.</a:t>
            </a:r>
          </a:p>
          <a:p>
            <a:r>
              <a:rPr lang="en-US" dirty="0" smtClean="0"/>
              <a:t>Climate people are somewhat clueless.</a:t>
            </a:r>
          </a:p>
          <a:p>
            <a:r>
              <a:rPr lang="en-US" dirty="0" smtClean="0"/>
              <a:t>There are some papers on relation to climate… but there need to be a lot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7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from the severe convection/tornado experts</a:t>
            </a:r>
          </a:p>
          <a:p>
            <a:r>
              <a:rPr lang="en-US" dirty="0" smtClean="0"/>
              <a:t>Get a more serious and sustained effort going on severe convection and climate</a:t>
            </a:r>
          </a:p>
          <a:p>
            <a:r>
              <a:rPr lang="en-US" dirty="0" smtClean="0"/>
              <a:t>Get insurance industry perspective</a:t>
            </a:r>
          </a:p>
          <a:p>
            <a:r>
              <a:rPr lang="en-US" dirty="0" smtClean="0"/>
              <a:t>We are planning a Columbia Center on Weather and Climate Extremes – this may be its first workshop!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3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Lamont Climate Center</a:t>
            </a:r>
          </a:p>
          <a:p>
            <a:r>
              <a:rPr lang="en-US" dirty="0" smtClean="0"/>
              <a:t>Lamont-Doherty Earth Observatory </a:t>
            </a:r>
          </a:p>
          <a:p>
            <a:r>
              <a:rPr lang="en-US" dirty="0" smtClean="0"/>
              <a:t>International Research Institute for Climate &amp; Society</a:t>
            </a:r>
          </a:p>
          <a:p>
            <a:r>
              <a:rPr lang="en-US" dirty="0" smtClean="0"/>
              <a:t>Office of Naval Research</a:t>
            </a:r>
          </a:p>
          <a:p>
            <a:r>
              <a:rPr lang="en-US" dirty="0" smtClean="0"/>
              <a:t>All of you who traveled to be here!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883" y="1873650"/>
            <a:ext cx="58402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Why is this workshop happening here?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 little of our history…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361" y="1873650"/>
            <a:ext cx="8149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 (Camargo and Sobel) started doing</a:t>
            </a:r>
          </a:p>
          <a:p>
            <a:pPr algn="ctr"/>
            <a:r>
              <a:rPr lang="en-US" sz="2800" dirty="0" smtClean="0"/>
              <a:t>research on tropical cyclones &amp; climate </a:t>
            </a:r>
            <a:r>
              <a:rPr lang="en-US" sz="2800" smtClean="0"/>
              <a:t>~13 </a:t>
            </a:r>
            <a:r>
              <a:rPr lang="en-US" sz="2800" dirty="0" smtClean="0"/>
              <a:t>years ago.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It was a relatively small corner of the field…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72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02" y="2089334"/>
            <a:ext cx="3565217" cy="278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18" y="3807065"/>
            <a:ext cx="2996508" cy="2761488"/>
          </a:xfrm>
          <a:prstGeom prst="rect">
            <a:avLst/>
          </a:prstGeom>
        </p:spPr>
      </p:pic>
      <p:pic>
        <p:nvPicPr>
          <p:cNvPr id="4" name="Picture 3" descr="File:2005_Atlantic_hurricane_season_map.png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4" y="381306"/>
            <a:ext cx="3810000" cy="292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858" y="25147"/>
            <a:ext cx="117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NHC, 2005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6509" y="5029934"/>
            <a:ext cx="166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Emanuel (2005)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9097" y="3160734"/>
            <a:ext cx="216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Webster et al. (2005)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7144" y="394479"/>
            <a:ext cx="274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 it was 2005.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11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34" y="2184400"/>
            <a:ext cx="7067332" cy="295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045" y="394479"/>
            <a:ext cx="6747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had already been organizing a workshop.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50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842" y="1873650"/>
            <a:ext cx="6136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did we get interested in tornadoes?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61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t_tornad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87" y="881142"/>
            <a:ext cx="5483026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317" y="64789"/>
            <a:ext cx="470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started having them here…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2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pl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6" y="914400"/>
            <a:ext cx="7760249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4981" y="129579"/>
            <a:ext cx="4344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 spring 2011 happened.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222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287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Severe Convection and Climate Workshop</vt:lpstr>
      <vt:lpstr>Thanks!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Tornadoes vs. TCs – any similarities?</vt:lpstr>
      <vt:lpstr>Our goals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Sobel</dc:creator>
  <cp:lastModifiedBy>Adam Sobel</cp:lastModifiedBy>
  <cp:revision>33</cp:revision>
  <dcterms:created xsi:type="dcterms:W3CDTF">2013-03-13T15:23:46Z</dcterms:created>
  <dcterms:modified xsi:type="dcterms:W3CDTF">2013-03-14T12:51:40Z</dcterms:modified>
</cp:coreProperties>
</file>