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20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6D54-47B8-6F42-9901-59A6FE063D3E}" type="datetimeFigureOut">
              <a:rPr lang="en-US" smtClean="0"/>
              <a:t>3/9/16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CA34-1520-2241-9EA5-260C7CBE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6D54-47B8-6F42-9901-59A6FE063D3E}" type="datetimeFigureOut">
              <a:rPr lang="en-US" smtClean="0"/>
              <a:t>3/9/16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CA34-1520-2241-9EA5-260C7CBE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6D54-47B8-6F42-9901-59A6FE063D3E}" type="datetimeFigureOut">
              <a:rPr lang="en-US" smtClean="0"/>
              <a:t>3/9/16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CA34-1520-2241-9EA5-260C7CBE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6D54-47B8-6F42-9901-59A6FE063D3E}" type="datetimeFigureOut">
              <a:rPr lang="en-US" smtClean="0"/>
              <a:t>3/9/16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CA34-1520-2241-9EA5-260C7CBE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6D54-47B8-6F42-9901-59A6FE063D3E}" type="datetimeFigureOut">
              <a:rPr lang="en-US" smtClean="0"/>
              <a:t>3/9/16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CA34-1520-2241-9EA5-260C7CBE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6D54-47B8-6F42-9901-59A6FE063D3E}" type="datetimeFigureOut">
              <a:rPr lang="en-US" smtClean="0"/>
              <a:t>3/9/16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CA34-1520-2241-9EA5-260C7CBE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6D54-47B8-6F42-9901-59A6FE063D3E}" type="datetimeFigureOut">
              <a:rPr lang="en-US" smtClean="0"/>
              <a:t>3/9/16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CA34-1520-2241-9EA5-260C7CBE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6D54-47B8-6F42-9901-59A6FE063D3E}" type="datetimeFigureOut">
              <a:rPr lang="en-US" smtClean="0"/>
              <a:t>3/9/16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CA34-1520-2241-9EA5-260C7CBE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6D54-47B8-6F42-9901-59A6FE063D3E}" type="datetimeFigureOut">
              <a:rPr lang="en-US" smtClean="0"/>
              <a:t>3/9/16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CA34-1520-2241-9EA5-260C7CBE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6D54-47B8-6F42-9901-59A6FE063D3E}" type="datetimeFigureOut">
              <a:rPr lang="en-US" smtClean="0"/>
              <a:t>3/9/16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CA34-1520-2241-9EA5-260C7CBE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6D54-47B8-6F42-9901-59A6FE063D3E}" type="datetimeFigureOut">
              <a:rPr lang="en-US" smtClean="0"/>
              <a:t>3/9/16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CA34-1520-2241-9EA5-260C7CBE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F6D54-47B8-6F42-9901-59A6FE063D3E}" type="datetimeFigureOut">
              <a:rPr lang="en-US" smtClean="0"/>
              <a:t>3/9/16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FCA34-1520-2241-9EA5-260C7CBE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60222_Rec Post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241300"/>
            <a:ext cx="8887968" cy="63520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60657" y="6117233"/>
            <a:ext cx="123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#SevCon16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668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4</TotalTime>
  <Words>2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Black</vt:lpstr>
      <vt:lpstr>PowerPoint Presentation</vt:lpstr>
    </vt:vector>
  </TitlesOfParts>
  <Company>IRI/Columbia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Tippett</dc:creator>
  <cp:lastModifiedBy>Michael Tippett</cp:lastModifiedBy>
  <cp:revision>2</cp:revision>
  <dcterms:created xsi:type="dcterms:W3CDTF">2016-03-09T11:26:21Z</dcterms:created>
  <dcterms:modified xsi:type="dcterms:W3CDTF">2016-03-09T12:46:43Z</dcterms:modified>
</cp:coreProperties>
</file>