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66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38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6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1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60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35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41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30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27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20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83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04DB6-19B2-CC4A-A1EF-121A85E6DDD1}" type="datetimeFigureOut">
              <a:rPr lang="en-US" smtClean="0"/>
              <a:t>8/20/15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140A8-0CFD-DB4D-8A4C-D6370C4A8B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4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88" y="38660"/>
            <a:ext cx="7772400" cy="1470025"/>
          </a:xfrm>
        </p:spPr>
        <p:txBody>
          <a:bodyPr/>
          <a:lstStyle/>
          <a:p>
            <a:r>
              <a:rPr lang="fr-FR" dirty="0" err="1" smtClean="0"/>
              <a:t>Indicators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2070" y="1391022"/>
            <a:ext cx="6400800" cy="5362389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An </a:t>
            </a:r>
            <a:r>
              <a:rPr lang="fr-FR" dirty="0" err="1" smtClean="0">
                <a:solidFill>
                  <a:schemeClr val="tx1"/>
                </a:solidFill>
              </a:rPr>
              <a:t>indicator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provides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evidence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that</a:t>
            </a:r>
            <a:r>
              <a:rPr lang="fr-FR" dirty="0" smtClean="0">
                <a:solidFill>
                  <a:schemeClr val="tx1"/>
                </a:solidFill>
              </a:rPr>
              <a:t> a certain condition </a:t>
            </a:r>
            <a:r>
              <a:rPr lang="fr-FR" dirty="0" err="1" smtClean="0">
                <a:solidFill>
                  <a:schemeClr val="tx1"/>
                </a:solidFill>
              </a:rPr>
              <a:t>exists</a:t>
            </a:r>
            <a:r>
              <a:rPr lang="fr-FR" dirty="0" smtClean="0">
                <a:solidFill>
                  <a:schemeClr val="tx1"/>
                </a:solidFill>
              </a:rPr>
              <a:t> or certain </a:t>
            </a:r>
            <a:r>
              <a:rPr lang="fr-FR" dirty="0" err="1" smtClean="0">
                <a:solidFill>
                  <a:schemeClr val="tx1"/>
                </a:solidFill>
              </a:rPr>
              <a:t>results</a:t>
            </a:r>
            <a:r>
              <a:rPr lang="fr-FR" dirty="0" smtClean="0">
                <a:solidFill>
                  <a:schemeClr val="tx1"/>
                </a:solidFill>
              </a:rPr>
              <a:t> have or have not been </a:t>
            </a:r>
            <a:r>
              <a:rPr lang="fr-FR" dirty="0" err="1" smtClean="0">
                <a:solidFill>
                  <a:schemeClr val="tx1"/>
                </a:solidFill>
              </a:rPr>
              <a:t>achieved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err="1" smtClean="0">
                <a:solidFill>
                  <a:schemeClr val="tx1"/>
                </a:solidFill>
              </a:rPr>
              <a:t>Indicators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enable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decision-makers</a:t>
            </a:r>
            <a:r>
              <a:rPr lang="fr-FR" dirty="0" smtClean="0">
                <a:solidFill>
                  <a:schemeClr val="tx1"/>
                </a:solidFill>
              </a:rPr>
              <a:t> to </a:t>
            </a:r>
            <a:r>
              <a:rPr lang="fr-FR" b="1" dirty="0" err="1" smtClean="0">
                <a:solidFill>
                  <a:schemeClr val="tx1"/>
                </a:solidFill>
              </a:rPr>
              <a:t>assess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progress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towards</a:t>
            </a:r>
            <a:r>
              <a:rPr lang="fr-FR" dirty="0" smtClean="0">
                <a:solidFill>
                  <a:schemeClr val="tx1"/>
                </a:solidFill>
              </a:rPr>
              <a:t> the </a:t>
            </a:r>
            <a:r>
              <a:rPr lang="fr-FR" dirty="0" err="1" smtClean="0">
                <a:solidFill>
                  <a:schemeClr val="tx1"/>
                </a:solidFill>
              </a:rPr>
              <a:t>achievment</a:t>
            </a:r>
            <a:r>
              <a:rPr lang="fr-FR" dirty="0" smtClean="0">
                <a:solidFill>
                  <a:schemeClr val="tx1"/>
                </a:solidFill>
              </a:rPr>
              <a:t> of </a:t>
            </a:r>
            <a:r>
              <a:rPr lang="fr-FR" dirty="0" err="1" smtClean="0">
                <a:solidFill>
                  <a:schemeClr val="tx1"/>
                </a:solidFill>
              </a:rPr>
              <a:t>intended</a:t>
            </a:r>
            <a:r>
              <a:rPr lang="fr-FR" dirty="0" smtClean="0">
                <a:solidFill>
                  <a:schemeClr val="tx1"/>
                </a:solidFill>
              </a:rPr>
              <a:t> outputs, </a:t>
            </a:r>
            <a:r>
              <a:rPr lang="fr-FR" dirty="0" err="1" smtClean="0">
                <a:solidFill>
                  <a:schemeClr val="tx1"/>
                </a:solidFill>
              </a:rPr>
              <a:t>outcomes</a:t>
            </a:r>
            <a:r>
              <a:rPr lang="fr-FR" dirty="0" smtClean="0">
                <a:solidFill>
                  <a:schemeClr val="tx1"/>
                </a:solidFill>
              </a:rPr>
              <a:t>, goals, and objectives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6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How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b="1" dirty="0" err="1" smtClean="0"/>
              <a:t>measure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expected</a:t>
            </a:r>
            <a:r>
              <a:rPr lang="fr-FR" dirty="0" smtClean="0"/>
              <a:t> </a:t>
            </a:r>
            <a:r>
              <a:rPr lang="fr-FR" dirty="0" err="1" smtClean="0"/>
              <a:t>results</a:t>
            </a:r>
            <a:r>
              <a:rPr lang="fr-FR" dirty="0" smtClean="0"/>
              <a:t> are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achieved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411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What</a:t>
            </a:r>
            <a:r>
              <a:rPr lang="fr-FR" dirty="0" smtClean="0"/>
              <a:t> type of information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b="1" dirty="0" err="1" smtClean="0"/>
              <a:t>demonstrate</a:t>
            </a:r>
            <a:r>
              <a:rPr lang="fr-FR" dirty="0" smtClean="0"/>
              <a:t> a positive change?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005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feasibly</a:t>
            </a:r>
            <a:r>
              <a:rPr lang="fr-FR" dirty="0" smtClean="0"/>
              <a:t> </a:t>
            </a:r>
            <a:r>
              <a:rPr lang="fr-FR" b="1" dirty="0" err="1" smtClean="0"/>
              <a:t>monitored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resource</a:t>
            </a:r>
            <a:r>
              <a:rPr lang="fr-FR" dirty="0" smtClean="0"/>
              <a:t> and </a:t>
            </a:r>
            <a:r>
              <a:rPr lang="fr-FR" dirty="0" err="1" smtClean="0"/>
              <a:t>capacity</a:t>
            </a:r>
            <a:r>
              <a:rPr lang="fr-FR" dirty="0" smtClean="0"/>
              <a:t> </a:t>
            </a:r>
            <a:r>
              <a:rPr lang="fr-FR" dirty="0" err="1" smtClean="0"/>
              <a:t>constraints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Will </a:t>
            </a:r>
            <a:r>
              <a:rPr lang="fr-FR" b="1" dirty="0" err="1" smtClean="0"/>
              <a:t>timely</a:t>
            </a:r>
            <a:r>
              <a:rPr lang="fr-FR" dirty="0" smtClean="0"/>
              <a:t> information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for the </a:t>
            </a:r>
            <a:r>
              <a:rPr lang="fr-FR" dirty="0" err="1" smtClean="0"/>
              <a:t>different</a:t>
            </a:r>
            <a:r>
              <a:rPr lang="fr-FR" dirty="0" smtClean="0"/>
              <a:t> monitoring </a:t>
            </a:r>
            <a:r>
              <a:rPr lang="fr-FR" dirty="0" err="1" smtClean="0"/>
              <a:t>exercises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551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the system of data collection </a:t>
            </a:r>
            <a:r>
              <a:rPr lang="fr-FR" dirty="0" err="1" smtClean="0"/>
              <a:t>be</a:t>
            </a:r>
            <a:r>
              <a:rPr lang="fr-FR" dirty="0" smtClean="0"/>
              <a:t> and </a:t>
            </a:r>
            <a:r>
              <a:rPr lang="fr-FR" b="1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responsible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52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Can </a:t>
            </a:r>
            <a:r>
              <a:rPr lang="fr-FR" b="1" dirty="0" smtClean="0"/>
              <a:t>national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sued</a:t>
            </a:r>
            <a:r>
              <a:rPr lang="fr-FR" dirty="0" smtClean="0"/>
              <a:t> or </a:t>
            </a:r>
            <a:r>
              <a:rPr lang="fr-FR" dirty="0" err="1" smtClean="0"/>
              <a:t>augmented</a:t>
            </a:r>
            <a:r>
              <a:rPr lang="fr-FR" dirty="0" smtClean="0"/>
              <a:t>?</a:t>
            </a:r>
            <a:br>
              <a:rPr lang="fr-FR" dirty="0" smtClean="0"/>
            </a:br>
            <a:r>
              <a:rPr lang="fr-FR" dirty="0" smtClean="0"/>
              <a:t>Can </a:t>
            </a:r>
            <a:r>
              <a:rPr lang="fr-FR" b="1" dirty="0" err="1" smtClean="0"/>
              <a:t>government</a:t>
            </a:r>
            <a:r>
              <a:rPr lang="fr-FR" dirty="0" smtClean="0"/>
              <a:t> </a:t>
            </a:r>
            <a:r>
              <a:rPr lang="fr-FR" dirty="0" err="1" smtClean="0"/>
              <a:t>indicators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4344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fr-FR" dirty="0" smtClean="0"/>
              <a:t>SMART</a:t>
            </a:r>
            <a:endParaRPr lang="fr-FR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979715"/>
            <a:ext cx="9144000" cy="5878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u="sng" dirty="0" err="1" smtClean="0"/>
              <a:t>Specific</a:t>
            </a:r>
            <a:r>
              <a:rPr lang="fr-FR" dirty="0" smtClean="0"/>
              <a:t>: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indicator</a:t>
            </a:r>
            <a:r>
              <a:rPr lang="fr-FR" dirty="0" smtClean="0"/>
              <a:t>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enough</a:t>
            </a:r>
            <a:r>
              <a:rPr lang="fr-FR" dirty="0" smtClean="0"/>
              <a:t> to </a:t>
            </a:r>
            <a:r>
              <a:rPr lang="fr-FR" dirty="0" err="1" smtClean="0"/>
              <a:t>measure</a:t>
            </a:r>
            <a:r>
              <a:rPr lang="fr-FR" dirty="0" smtClean="0"/>
              <a:t> </a:t>
            </a:r>
            <a:r>
              <a:rPr lang="fr-FR" dirty="0" err="1" smtClean="0"/>
              <a:t>progress</a:t>
            </a:r>
            <a:r>
              <a:rPr lang="fr-FR" dirty="0" smtClean="0"/>
              <a:t> </a:t>
            </a:r>
            <a:r>
              <a:rPr lang="fr-FR" dirty="0" err="1" smtClean="0"/>
              <a:t>towards</a:t>
            </a:r>
            <a:r>
              <a:rPr lang="fr-FR" dirty="0" smtClean="0"/>
              <a:t> the </a:t>
            </a:r>
            <a:r>
              <a:rPr lang="fr-FR" dirty="0" err="1" smtClean="0"/>
              <a:t>results</a:t>
            </a:r>
            <a:r>
              <a:rPr lang="fr-FR" dirty="0" smtClean="0"/>
              <a:t>?</a:t>
            </a:r>
          </a:p>
          <a:p>
            <a:pPr algn="l"/>
            <a:r>
              <a:rPr lang="fr-FR" u="sng" dirty="0" err="1" smtClean="0"/>
              <a:t>Measurable</a:t>
            </a:r>
            <a:r>
              <a:rPr lang="fr-FR" dirty="0" smtClean="0"/>
              <a:t>: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indicator</a:t>
            </a:r>
            <a:r>
              <a:rPr lang="fr-FR" dirty="0" smtClean="0"/>
              <a:t> a </a:t>
            </a:r>
            <a:r>
              <a:rPr lang="fr-FR" dirty="0" err="1" smtClean="0"/>
              <a:t>reliable</a:t>
            </a:r>
            <a:r>
              <a:rPr lang="fr-FR" dirty="0" smtClean="0"/>
              <a:t> and </a:t>
            </a:r>
            <a:r>
              <a:rPr lang="fr-FR" dirty="0" err="1" smtClean="0"/>
              <a:t>clear</a:t>
            </a:r>
            <a:r>
              <a:rPr lang="fr-FR" dirty="0" smtClean="0"/>
              <a:t> </a:t>
            </a:r>
            <a:r>
              <a:rPr lang="fr-FR" dirty="0" err="1" smtClean="0"/>
              <a:t>measure</a:t>
            </a:r>
            <a:r>
              <a:rPr lang="fr-FR" dirty="0" smtClean="0"/>
              <a:t> of </a:t>
            </a:r>
            <a:r>
              <a:rPr lang="fr-FR" dirty="0" err="1" smtClean="0"/>
              <a:t>results</a:t>
            </a:r>
            <a:r>
              <a:rPr lang="fr-FR" dirty="0" smtClean="0"/>
              <a:t>?</a:t>
            </a:r>
          </a:p>
          <a:p>
            <a:pPr algn="l"/>
            <a:r>
              <a:rPr lang="fr-FR" u="sng" dirty="0" err="1" smtClean="0"/>
              <a:t>Attainable</a:t>
            </a:r>
            <a:r>
              <a:rPr lang="fr-FR" dirty="0" smtClean="0"/>
              <a:t>: are the </a:t>
            </a:r>
            <a:r>
              <a:rPr lang="fr-FR" dirty="0" err="1" smtClean="0"/>
              <a:t>results</a:t>
            </a:r>
            <a:r>
              <a:rPr lang="fr-FR" dirty="0" smtClean="0"/>
              <a:t> in </a:t>
            </a:r>
            <a:r>
              <a:rPr lang="fr-FR" dirty="0" err="1" smtClean="0"/>
              <a:t>which</a:t>
            </a:r>
            <a:r>
              <a:rPr lang="fr-FR" dirty="0" smtClean="0"/>
              <a:t> the </a:t>
            </a:r>
            <a:r>
              <a:rPr lang="fr-FR" dirty="0" err="1" smtClean="0"/>
              <a:t>indicator</a:t>
            </a:r>
            <a:r>
              <a:rPr lang="fr-FR" dirty="0" smtClean="0"/>
              <a:t> </a:t>
            </a:r>
            <a:r>
              <a:rPr lang="fr-FR" dirty="0" err="1" smtClean="0"/>
              <a:t>seeks</a:t>
            </a:r>
            <a:r>
              <a:rPr lang="fr-FR" dirty="0" smtClean="0"/>
              <a:t> to </a:t>
            </a:r>
            <a:r>
              <a:rPr lang="fr-FR" dirty="0" err="1" smtClean="0"/>
              <a:t>chart</a:t>
            </a:r>
            <a:r>
              <a:rPr lang="fr-FR" dirty="0" smtClean="0"/>
              <a:t> </a:t>
            </a:r>
            <a:r>
              <a:rPr lang="fr-FR" dirty="0" err="1" smtClean="0"/>
              <a:t>progress</a:t>
            </a:r>
            <a:r>
              <a:rPr lang="fr-FR" dirty="0" smtClean="0"/>
              <a:t> </a:t>
            </a:r>
            <a:r>
              <a:rPr lang="fr-FR" dirty="0" err="1" smtClean="0"/>
              <a:t>realistic</a:t>
            </a:r>
            <a:r>
              <a:rPr lang="fr-FR" dirty="0" smtClean="0"/>
              <a:t>?</a:t>
            </a:r>
          </a:p>
          <a:p>
            <a:pPr algn="l"/>
            <a:r>
              <a:rPr lang="fr-FR" u="sng" dirty="0" smtClean="0"/>
              <a:t>Relevant</a:t>
            </a:r>
            <a:r>
              <a:rPr lang="fr-FR" dirty="0" smtClean="0"/>
              <a:t>: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indicator</a:t>
            </a:r>
            <a:r>
              <a:rPr lang="fr-FR" dirty="0" smtClean="0"/>
              <a:t> relevant to the </a:t>
            </a:r>
            <a:r>
              <a:rPr lang="fr-FR" dirty="0" err="1" smtClean="0"/>
              <a:t>intended</a:t>
            </a:r>
            <a:r>
              <a:rPr lang="fr-FR" dirty="0" smtClean="0"/>
              <a:t> outputs and </a:t>
            </a:r>
            <a:r>
              <a:rPr lang="fr-FR" dirty="0" err="1" smtClean="0"/>
              <a:t>outcomes</a:t>
            </a:r>
            <a:r>
              <a:rPr lang="fr-FR" dirty="0" smtClean="0"/>
              <a:t>?</a:t>
            </a:r>
          </a:p>
          <a:p>
            <a:pPr algn="l"/>
            <a:r>
              <a:rPr lang="fr-FR" u="sng" dirty="0" smtClean="0"/>
              <a:t>Time-</a:t>
            </a:r>
            <a:r>
              <a:rPr lang="fr-FR" u="sng" dirty="0" err="1" smtClean="0"/>
              <a:t>bound</a:t>
            </a:r>
            <a:r>
              <a:rPr lang="fr-FR" dirty="0" smtClean="0"/>
              <a:t>: are the data </a:t>
            </a:r>
            <a:r>
              <a:rPr lang="fr-FR" dirty="0" err="1" smtClean="0"/>
              <a:t>available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reasonable</a:t>
            </a:r>
            <a:r>
              <a:rPr lang="fr-FR" dirty="0" smtClean="0"/>
              <a:t> </a:t>
            </a:r>
            <a:r>
              <a:rPr lang="fr-FR" dirty="0" err="1" smtClean="0"/>
              <a:t>cost</a:t>
            </a:r>
            <a:r>
              <a:rPr lang="fr-FR" dirty="0" smtClean="0"/>
              <a:t> and </a:t>
            </a:r>
            <a:r>
              <a:rPr lang="fr-FR" dirty="0" err="1" smtClean="0"/>
              <a:t>effot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00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23480"/>
            <a:ext cx="9144000" cy="6834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/>
              <a:t>How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b="1" dirty="0" err="1" smtClean="0"/>
              <a:t>measure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expected</a:t>
            </a:r>
            <a:r>
              <a:rPr lang="fr-FR" dirty="0" smtClean="0"/>
              <a:t> </a:t>
            </a:r>
            <a:r>
              <a:rPr lang="fr-FR" dirty="0" err="1" smtClean="0"/>
              <a:t>results</a:t>
            </a:r>
            <a:r>
              <a:rPr lang="fr-FR" dirty="0" smtClean="0"/>
              <a:t> are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achieved</a:t>
            </a:r>
            <a:r>
              <a:rPr lang="fr-FR" dirty="0" smtClean="0"/>
              <a:t>?</a:t>
            </a:r>
          </a:p>
          <a:p>
            <a:pPr algn="l"/>
            <a:endParaRPr lang="fr-FR" dirty="0" smtClean="0"/>
          </a:p>
          <a:p>
            <a:pPr algn="l"/>
            <a:r>
              <a:rPr lang="fr-FR" dirty="0" err="1" smtClean="0"/>
              <a:t>What</a:t>
            </a:r>
            <a:r>
              <a:rPr lang="fr-FR" dirty="0" smtClean="0"/>
              <a:t> type of information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b="1" dirty="0" err="1" smtClean="0"/>
              <a:t>demonstrate</a:t>
            </a:r>
            <a:r>
              <a:rPr lang="fr-FR" dirty="0" smtClean="0"/>
              <a:t> a positive change?</a:t>
            </a:r>
          </a:p>
          <a:p>
            <a:pPr algn="l"/>
            <a:endParaRPr lang="fr-FR" dirty="0" smtClean="0"/>
          </a:p>
          <a:p>
            <a:pPr algn="l"/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feasibly</a:t>
            </a:r>
            <a:r>
              <a:rPr lang="fr-FR" dirty="0" smtClean="0"/>
              <a:t> </a:t>
            </a:r>
            <a:r>
              <a:rPr lang="fr-FR" b="1" dirty="0" err="1" smtClean="0"/>
              <a:t>monitored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resource</a:t>
            </a:r>
            <a:r>
              <a:rPr lang="fr-FR" dirty="0" smtClean="0"/>
              <a:t> and </a:t>
            </a:r>
            <a:r>
              <a:rPr lang="fr-FR" dirty="0" err="1" smtClean="0"/>
              <a:t>capacity</a:t>
            </a:r>
            <a:r>
              <a:rPr lang="fr-FR" dirty="0" smtClean="0"/>
              <a:t> </a:t>
            </a:r>
            <a:r>
              <a:rPr lang="fr-FR" dirty="0" err="1" smtClean="0"/>
              <a:t>constraints</a:t>
            </a:r>
            <a:r>
              <a:rPr lang="fr-FR" dirty="0" smtClean="0"/>
              <a:t>?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Will </a:t>
            </a:r>
            <a:r>
              <a:rPr lang="fr-FR" b="1" dirty="0" err="1" smtClean="0"/>
              <a:t>timely</a:t>
            </a:r>
            <a:r>
              <a:rPr lang="fr-FR" dirty="0" smtClean="0"/>
              <a:t> information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for the </a:t>
            </a:r>
            <a:r>
              <a:rPr lang="fr-FR" dirty="0" err="1" smtClean="0"/>
              <a:t>different</a:t>
            </a:r>
            <a:r>
              <a:rPr lang="fr-FR" dirty="0" smtClean="0"/>
              <a:t> monitoring </a:t>
            </a:r>
            <a:r>
              <a:rPr lang="fr-FR" dirty="0" err="1" smtClean="0"/>
              <a:t>exercises</a:t>
            </a:r>
            <a:r>
              <a:rPr lang="fr-FR" dirty="0" smtClean="0"/>
              <a:t>?</a:t>
            </a:r>
          </a:p>
          <a:p>
            <a:pPr algn="l"/>
            <a:endParaRPr lang="fr-FR" dirty="0" smtClean="0"/>
          </a:p>
          <a:p>
            <a:pPr algn="l"/>
            <a:r>
              <a:rPr lang="fr-FR" b="1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the system of data collection </a:t>
            </a:r>
            <a:r>
              <a:rPr lang="fr-FR" dirty="0" err="1" smtClean="0"/>
              <a:t>be</a:t>
            </a:r>
            <a:r>
              <a:rPr lang="fr-FR" dirty="0" smtClean="0"/>
              <a:t> and </a:t>
            </a:r>
            <a:r>
              <a:rPr lang="fr-FR" b="1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responsible</a:t>
            </a:r>
            <a:r>
              <a:rPr lang="fr-FR" dirty="0" smtClean="0"/>
              <a:t>?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Can </a:t>
            </a:r>
            <a:r>
              <a:rPr lang="fr-FR" b="1" dirty="0" smtClean="0"/>
              <a:t>national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sued</a:t>
            </a:r>
            <a:r>
              <a:rPr lang="fr-FR" dirty="0" smtClean="0"/>
              <a:t> or </a:t>
            </a:r>
            <a:r>
              <a:rPr lang="fr-FR" dirty="0" err="1" smtClean="0"/>
              <a:t>augmented</a:t>
            </a:r>
            <a:r>
              <a:rPr lang="fr-FR" dirty="0" smtClean="0"/>
              <a:t>?</a:t>
            </a:r>
            <a:br>
              <a:rPr lang="fr-FR" dirty="0" smtClean="0"/>
            </a:br>
            <a:r>
              <a:rPr lang="fr-FR" dirty="0" smtClean="0"/>
              <a:t>Can </a:t>
            </a:r>
            <a:r>
              <a:rPr lang="fr-FR" b="1" dirty="0" err="1" smtClean="0"/>
              <a:t>government</a:t>
            </a:r>
            <a:r>
              <a:rPr lang="fr-FR" dirty="0" smtClean="0"/>
              <a:t> </a:t>
            </a:r>
            <a:r>
              <a:rPr lang="fr-FR" dirty="0" err="1" smtClean="0"/>
              <a:t>indicators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41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245</Words>
  <Application>Microsoft Macintosh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Indicators</vt:lpstr>
      <vt:lpstr>How can we measure that the expected results are being achieved?</vt:lpstr>
      <vt:lpstr>What type of information can demonstrate a positive change?</vt:lpstr>
      <vt:lpstr>What can be feasibly monitored with given resource and capacity constraints?</vt:lpstr>
      <vt:lpstr>Will timely information be available for the different monitoring exercises?</vt:lpstr>
      <vt:lpstr>What will the system of data collection be and who will be responsible?</vt:lpstr>
      <vt:lpstr>Can national systems be sued or augmented? Can government indicators be used?</vt:lpstr>
      <vt:lpstr>SMART</vt:lpstr>
      <vt:lpstr>PowerPoint Presentation</vt:lpstr>
    </vt:vector>
  </TitlesOfParts>
  <Company>IRI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</dc:title>
  <dc:creator>Remi Cousin</dc:creator>
  <cp:lastModifiedBy>Remi Cousin</cp:lastModifiedBy>
  <cp:revision>2</cp:revision>
  <dcterms:created xsi:type="dcterms:W3CDTF">2015-08-20T13:17:10Z</dcterms:created>
  <dcterms:modified xsi:type="dcterms:W3CDTF">2015-08-20T13:33:40Z</dcterms:modified>
</cp:coreProperties>
</file>