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21945600" cy="32918400"/>
  <p:notesSz cx="43434000" cy="43434000"/>
  <p:defaultTextStyle>
    <a:defPPr>
      <a:defRPr lang="en-US"/>
    </a:defPPr>
    <a:lvl1pPr marL="0" algn="l" defTabSz="2587783" rtl="0" eaLnBrk="1" latinLnBrk="0" hangingPunct="1">
      <a:defRPr sz="5000" kern="1200">
        <a:solidFill>
          <a:schemeClr val="tx1"/>
        </a:solidFill>
        <a:latin typeface="+mn-lt"/>
        <a:ea typeface="+mn-ea"/>
        <a:cs typeface="+mn-cs"/>
      </a:defRPr>
    </a:lvl1pPr>
    <a:lvl2pPr marL="1293892" algn="l" defTabSz="2587783" rtl="0" eaLnBrk="1" latinLnBrk="0" hangingPunct="1">
      <a:defRPr sz="5000" kern="1200">
        <a:solidFill>
          <a:schemeClr val="tx1"/>
        </a:solidFill>
        <a:latin typeface="+mn-lt"/>
        <a:ea typeface="+mn-ea"/>
        <a:cs typeface="+mn-cs"/>
      </a:defRPr>
    </a:lvl2pPr>
    <a:lvl3pPr marL="2587783" algn="l" defTabSz="2587783" rtl="0" eaLnBrk="1" latinLnBrk="0" hangingPunct="1">
      <a:defRPr sz="5000" kern="1200">
        <a:solidFill>
          <a:schemeClr val="tx1"/>
        </a:solidFill>
        <a:latin typeface="+mn-lt"/>
        <a:ea typeface="+mn-ea"/>
        <a:cs typeface="+mn-cs"/>
      </a:defRPr>
    </a:lvl3pPr>
    <a:lvl4pPr marL="3881675" algn="l" defTabSz="2587783" rtl="0" eaLnBrk="1" latinLnBrk="0" hangingPunct="1">
      <a:defRPr sz="5000" kern="1200">
        <a:solidFill>
          <a:schemeClr val="tx1"/>
        </a:solidFill>
        <a:latin typeface="+mn-lt"/>
        <a:ea typeface="+mn-ea"/>
        <a:cs typeface="+mn-cs"/>
      </a:defRPr>
    </a:lvl4pPr>
    <a:lvl5pPr marL="5175568" algn="l" defTabSz="2587783" rtl="0" eaLnBrk="1" latinLnBrk="0" hangingPunct="1">
      <a:defRPr sz="5000" kern="1200">
        <a:solidFill>
          <a:schemeClr val="tx1"/>
        </a:solidFill>
        <a:latin typeface="+mn-lt"/>
        <a:ea typeface="+mn-ea"/>
        <a:cs typeface="+mn-cs"/>
      </a:defRPr>
    </a:lvl5pPr>
    <a:lvl6pPr marL="6469459" algn="l" defTabSz="2587783" rtl="0" eaLnBrk="1" latinLnBrk="0" hangingPunct="1">
      <a:defRPr sz="5000" kern="1200">
        <a:solidFill>
          <a:schemeClr val="tx1"/>
        </a:solidFill>
        <a:latin typeface="+mn-lt"/>
        <a:ea typeface="+mn-ea"/>
        <a:cs typeface="+mn-cs"/>
      </a:defRPr>
    </a:lvl6pPr>
    <a:lvl7pPr marL="7763351" algn="l" defTabSz="2587783" rtl="0" eaLnBrk="1" latinLnBrk="0" hangingPunct="1">
      <a:defRPr sz="5000" kern="1200">
        <a:solidFill>
          <a:schemeClr val="tx1"/>
        </a:solidFill>
        <a:latin typeface="+mn-lt"/>
        <a:ea typeface="+mn-ea"/>
        <a:cs typeface="+mn-cs"/>
      </a:defRPr>
    </a:lvl7pPr>
    <a:lvl8pPr marL="9057243" algn="l" defTabSz="2587783" rtl="0" eaLnBrk="1" latinLnBrk="0" hangingPunct="1">
      <a:defRPr sz="5000" kern="1200">
        <a:solidFill>
          <a:schemeClr val="tx1"/>
        </a:solidFill>
        <a:latin typeface="+mn-lt"/>
        <a:ea typeface="+mn-ea"/>
        <a:cs typeface="+mn-cs"/>
      </a:defRPr>
    </a:lvl8pPr>
    <a:lvl9pPr marL="10351134" algn="l" defTabSz="2587783" rtl="0" eaLnBrk="1" latinLnBrk="0" hangingPunct="1">
      <a:defRPr sz="5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356452"/>
    <a:srgbClr val="314783"/>
    <a:srgbClr val="2F3C7A"/>
    <a:srgbClr val="4A4A4A"/>
    <a:srgbClr val="34483A"/>
    <a:srgbClr val="7B8426"/>
    <a:srgbClr val="5D5239"/>
    <a:srgbClr val="2F5B7A"/>
    <a:srgbClr val="6E2605"/>
    <a:srgbClr val="B4B4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48" autoAdjust="0"/>
    <p:restoredTop sz="94628" autoAdjust="0"/>
  </p:normalViewPr>
  <p:slideViewPr>
    <p:cSldViewPr showGuides="1">
      <p:cViewPr>
        <p:scale>
          <a:sx n="28" d="100"/>
          <a:sy n="28" d="100"/>
        </p:scale>
        <p:origin x="-1920" y="2360"/>
      </p:cViewPr>
      <p:guideLst>
        <p:guide orient="horz" pos="432"/>
        <p:guide orient="horz" pos="4266"/>
        <p:guide orient="horz" pos="19656"/>
        <p:guide pos="1469"/>
        <p:guide pos="12355"/>
        <p:guide pos="6624"/>
        <p:guide pos="7200"/>
      </p:guideLst>
    </p:cSldViewPr>
  </p:slideViewPr>
  <p:notesTextViewPr>
    <p:cViewPr>
      <p:scale>
        <a:sx n="100" d="100"/>
        <a:sy n="100" d="100"/>
      </p:scale>
      <p:origin x="0" y="0"/>
    </p:cViewPr>
  </p:notesTextViewPr>
  <p:gridSpacing cx="114300" cy="1143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Rectangle 20"/>
          <p:cNvSpPr>
            <a:spLocks/>
          </p:cNvSpPr>
          <p:nvPr userDrawn="1"/>
        </p:nvSpPr>
        <p:spPr>
          <a:xfrm>
            <a:off x="304801" y="342897"/>
            <a:ext cx="21336000" cy="32232600"/>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304801" y="31889700"/>
            <a:ext cx="21336000" cy="685800"/>
          </a:xfrm>
          <a:prstGeom prst="rect">
            <a:avLst/>
          </a:prstGeom>
          <a:solidFill>
            <a:srgbClr val="712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304801" y="342900"/>
            <a:ext cx="21336000" cy="51435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fluid energy lines for posters.emf"/>
          <p:cNvPicPr>
            <a:picLocks noChangeAspect="1"/>
          </p:cNvPicPr>
          <p:nvPr userDrawn="1"/>
        </p:nvPicPr>
        <p:blipFill>
          <a:blip r:embed="rId2" cstate="print">
            <a:duotone>
              <a:prstClr val="black"/>
              <a:schemeClr val="accent4">
                <a:tint val="45000"/>
                <a:satMod val="400000"/>
              </a:schemeClr>
            </a:duotone>
          </a:blip>
          <a:srcRect l="59221" r="6190"/>
          <a:stretch>
            <a:fillRect/>
          </a:stretch>
        </p:blipFill>
        <p:spPr>
          <a:xfrm>
            <a:off x="304801" y="2503170"/>
            <a:ext cx="21337587" cy="632913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2587783" rtl="0" eaLnBrk="1" latinLnBrk="0" hangingPunct="1">
        <a:spcBef>
          <a:spcPct val="0"/>
        </a:spcBef>
        <a:buNone/>
        <a:defRPr sz="12400" kern="1200">
          <a:solidFill>
            <a:schemeClr val="tx1"/>
          </a:solidFill>
          <a:latin typeface="+mj-lt"/>
          <a:ea typeface="+mj-ea"/>
          <a:cs typeface="+mj-cs"/>
        </a:defRPr>
      </a:lvl1pPr>
    </p:titleStyle>
    <p:bodyStyle>
      <a:lvl1pPr marL="970419" indent="-970419" algn="l" defTabSz="2587783" rtl="0" eaLnBrk="1" latinLnBrk="0" hangingPunct="1">
        <a:spcBef>
          <a:spcPct val="20000"/>
        </a:spcBef>
        <a:buFont typeface="Arial" pitchFamily="34" charset="0"/>
        <a:buChar char="•"/>
        <a:defRPr sz="9100" kern="1200">
          <a:solidFill>
            <a:schemeClr val="tx1"/>
          </a:solidFill>
          <a:latin typeface="+mn-lt"/>
          <a:ea typeface="+mn-ea"/>
          <a:cs typeface="+mn-cs"/>
        </a:defRPr>
      </a:lvl1pPr>
      <a:lvl2pPr marL="2102573" indent="-808682" algn="l" defTabSz="2587783" rtl="0" eaLnBrk="1" latinLnBrk="0" hangingPunct="1">
        <a:spcBef>
          <a:spcPct val="20000"/>
        </a:spcBef>
        <a:buFont typeface="Arial" pitchFamily="34" charset="0"/>
        <a:buChar char="–"/>
        <a:defRPr sz="7900" kern="1200">
          <a:solidFill>
            <a:schemeClr val="tx1"/>
          </a:solidFill>
          <a:latin typeface="+mn-lt"/>
          <a:ea typeface="+mn-ea"/>
          <a:cs typeface="+mn-cs"/>
        </a:defRPr>
      </a:lvl2pPr>
      <a:lvl3pPr marL="3234729" indent="-646946" algn="l" defTabSz="2587783" rtl="0" eaLnBrk="1" latinLnBrk="0" hangingPunct="1">
        <a:spcBef>
          <a:spcPct val="20000"/>
        </a:spcBef>
        <a:buFont typeface="Arial" pitchFamily="34" charset="0"/>
        <a:buChar char="•"/>
        <a:defRPr sz="6800" kern="1200">
          <a:solidFill>
            <a:schemeClr val="tx1"/>
          </a:solidFill>
          <a:latin typeface="+mn-lt"/>
          <a:ea typeface="+mn-ea"/>
          <a:cs typeface="+mn-cs"/>
        </a:defRPr>
      </a:lvl3pPr>
      <a:lvl4pPr marL="4528622" indent="-646946" algn="l" defTabSz="2587783" rtl="0" eaLnBrk="1" latinLnBrk="0" hangingPunct="1">
        <a:spcBef>
          <a:spcPct val="20000"/>
        </a:spcBef>
        <a:buFont typeface="Arial" pitchFamily="34" charset="0"/>
        <a:buChar char="–"/>
        <a:defRPr sz="5600" kern="1200">
          <a:solidFill>
            <a:schemeClr val="tx1"/>
          </a:solidFill>
          <a:latin typeface="+mn-lt"/>
          <a:ea typeface="+mn-ea"/>
          <a:cs typeface="+mn-cs"/>
        </a:defRPr>
      </a:lvl4pPr>
      <a:lvl5pPr marL="5822513" indent="-646946" algn="l" defTabSz="2587783" rtl="0" eaLnBrk="1" latinLnBrk="0" hangingPunct="1">
        <a:spcBef>
          <a:spcPct val="20000"/>
        </a:spcBef>
        <a:buFont typeface="Arial" pitchFamily="34" charset="0"/>
        <a:buChar char="»"/>
        <a:defRPr sz="5600" kern="1200">
          <a:solidFill>
            <a:schemeClr val="tx1"/>
          </a:solidFill>
          <a:latin typeface="+mn-lt"/>
          <a:ea typeface="+mn-ea"/>
          <a:cs typeface="+mn-cs"/>
        </a:defRPr>
      </a:lvl5pPr>
      <a:lvl6pPr marL="7116405" indent="-646946" algn="l" defTabSz="2587783" rtl="0" eaLnBrk="1" latinLnBrk="0" hangingPunct="1">
        <a:spcBef>
          <a:spcPct val="20000"/>
        </a:spcBef>
        <a:buFont typeface="Arial" pitchFamily="34" charset="0"/>
        <a:buChar char="•"/>
        <a:defRPr sz="5600" kern="1200">
          <a:solidFill>
            <a:schemeClr val="tx1"/>
          </a:solidFill>
          <a:latin typeface="+mn-lt"/>
          <a:ea typeface="+mn-ea"/>
          <a:cs typeface="+mn-cs"/>
        </a:defRPr>
      </a:lvl6pPr>
      <a:lvl7pPr marL="8410296" indent="-646946" algn="l" defTabSz="2587783" rtl="0" eaLnBrk="1" latinLnBrk="0" hangingPunct="1">
        <a:spcBef>
          <a:spcPct val="20000"/>
        </a:spcBef>
        <a:buFont typeface="Arial" pitchFamily="34" charset="0"/>
        <a:buChar char="•"/>
        <a:defRPr sz="5600" kern="1200">
          <a:solidFill>
            <a:schemeClr val="tx1"/>
          </a:solidFill>
          <a:latin typeface="+mn-lt"/>
          <a:ea typeface="+mn-ea"/>
          <a:cs typeface="+mn-cs"/>
        </a:defRPr>
      </a:lvl7pPr>
      <a:lvl8pPr marL="9704188" indent="-646946" algn="l" defTabSz="2587783" rtl="0" eaLnBrk="1" latinLnBrk="0" hangingPunct="1">
        <a:spcBef>
          <a:spcPct val="20000"/>
        </a:spcBef>
        <a:buFont typeface="Arial" pitchFamily="34" charset="0"/>
        <a:buChar char="•"/>
        <a:defRPr sz="5600" kern="1200">
          <a:solidFill>
            <a:schemeClr val="tx1"/>
          </a:solidFill>
          <a:latin typeface="+mn-lt"/>
          <a:ea typeface="+mn-ea"/>
          <a:cs typeface="+mn-cs"/>
        </a:defRPr>
      </a:lvl8pPr>
      <a:lvl9pPr marL="10998080" indent="-646946" algn="l" defTabSz="2587783" rtl="0" eaLnBrk="1" latinLnBrk="0" hangingPunct="1">
        <a:spcBef>
          <a:spcPct val="20000"/>
        </a:spcBef>
        <a:buFont typeface="Arial" pitchFamily="34" charset="0"/>
        <a:buChar char="•"/>
        <a:defRPr sz="5600" kern="1200">
          <a:solidFill>
            <a:schemeClr val="tx1"/>
          </a:solidFill>
          <a:latin typeface="+mn-lt"/>
          <a:ea typeface="+mn-ea"/>
          <a:cs typeface="+mn-cs"/>
        </a:defRPr>
      </a:lvl9pPr>
    </p:bodyStyle>
    <p:otherStyle>
      <a:defPPr>
        <a:defRPr lang="en-US"/>
      </a:defPPr>
      <a:lvl1pPr marL="0" algn="l" defTabSz="2587783" rtl="0" eaLnBrk="1" latinLnBrk="0" hangingPunct="1">
        <a:defRPr sz="5000" kern="1200">
          <a:solidFill>
            <a:schemeClr val="tx1"/>
          </a:solidFill>
          <a:latin typeface="+mn-lt"/>
          <a:ea typeface="+mn-ea"/>
          <a:cs typeface="+mn-cs"/>
        </a:defRPr>
      </a:lvl1pPr>
      <a:lvl2pPr marL="1293892" algn="l" defTabSz="2587783" rtl="0" eaLnBrk="1" latinLnBrk="0" hangingPunct="1">
        <a:defRPr sz="5000" kern="1200">
          <a:solidFill>
            <a:schemeClr val="tx1"/>
          </a:solidFill>
          <a:latin typeface="+mn-lt"/>
          <a:ea typeface="+mn-ea"/>
          <a:cs typeface="+mn-cs"/>
        </a:defRPr>
      </a:lvl2pPr>
      <a:lvl3pPr marL="2587783" algn="l" defTabSz="2587783" rtl="0" eaLnBrk="1" latinLnBrk="0" hangingPunct="1">
        <a:defRPr sz="5000" kern="1200">
          <a:solidFill>
            <a:schemeClr val="tx1"/>
          </a:solidFill>
          <a:latin typeface="+mn-lt"/>
          <a:ea typeface="+mn-ea"/>
          <a:cs typeface="+mn-cs"/>
        </a:defRPr>
      </a:lvl3pPr>
      <a:lvl4pPr marL="3881675" algn="l" defTabSz="2587783" rtl="0" eaLnBrk="1" latinLnBrk="0" hangingPunct="1">
        <a:defRPr sz="5000" kern="1200">
          <a:solidFill>
            <a:schemeClr val="tx1"/>
          </a:solidFill>
          <a:latin typeface="+mn-lt"/>
          <a:ea typeface="+mn-ea"/>
          <a:cs typeface="+mn-cs"/>
        </a:defRPr>
      </a:lvl4pPr>
      <a:lvl5pPr marL="5175568" algn="l" defTabSz="2587783" rtl="0" eaLnBrk="1" latinLnBrk="0" hangingPunct="1">
        <a:defRPr sz="5000" kern="1200">
          <a:solidFill>
            <a:schemeClr val="tx1"/>
          </a:solidFill>
          <a:latin typeface="+mn-lt"/>
          <a:ea typeface="+mn-ea"/>
          <a:cs typeface="+mn-cs"/>
        </a:defRPr>
      </a:lvl5pPr>
      <a:lvl6pPr marL="6469459" algn="l" defTabSz="2587783" rtl="0" eaLnBrk="1" latinLnBrk="0" hangingPunct="1">
        <a:defRPr sz="5000" kern="1200">
          <a:solidFill>
            <a:schemeClr val="tx1"/>
          </a:solidFill>
          <a:latin typeface="+mn-lt"/>
          <a:ea typeface="+mn-ea"/>
          <a:cs typeface="+mn-cs"/>
        </a:defRPr>
      </a:lvl6pPr>
      <a:lvl7pPr marL="7763351" algn="l" defTabSz="2587783" rtl="0" eaLnBrk="1" latinLnBrk="0" hangingPunct="1">
        <a:defRPr sz="5000" kern="1200">
          <a:solidFill>
            <a:schemeClr val="tx1"/>
          </a:solidFill>
          <a:latin typeface="+mn-lt"/>
          <a:ea typeface="+mn-ea"/>
          <a:cs typeface="+mn-cs"/>
        </a:defRPr>
      </a:lvl7pPr>
      <a:lvl8pPr marL="9057243" algn="l" defTabSz="2587783" rtl="0" eaLnBrk="1" latinLnBrk="0" hangingPunct="1">
        <a:defRPr sz="5000" kern="1200">
          <a:solidFill>
            <a:schemeClr val="tx1"/>
          </a:solidFill>
          <a:latin typeface="+mn-lt"/>
          <a:ea typeface="+mn-ea"/>
          <a:cs typeface="+mn-cs"/>
        </a:defRPr>
      </a:lvl8pPr>
      <a:lvl9pPr marL="10351134" algn="l" defTabSz="2587783" rtl="0" eaLnBrk="1" latinLnBrk="0" hangingPunct="1">
        <a:defRPr sz="5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tiff"/><Relationship Id="rId5"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p:cNvSpPr txBox="1"/>
          <p:nvPr/>
        </p:nvSpPr>
        <p:spPr>
          <a:xfrm>
            <a:off x="2286000" y="685800"/>
            <a:ext cx="16371069" cy="1015663"/>
          </a:xfrm>
          <a:prstGeom prst="rect">
            <a:avLst/>
          </a:prstGeom>
          <a:noFill/>
        </p:spPr>
        <p:txBody>
          <a:bodyPr wrap="none" lIns="0" tIns="0" rIns="0" bIns="0" rtlCol="0">
            <a:spAutoFit/>
          </a:bodyPr>
          <a:lstStyle/>
          <a:p>
            <a:pPr>
              <a:lnSpc>
                <a:spcPct val="90000"/>
              </a:lnSpc>
            </a:pPr>
            <a:r>
              <a:rPr lang="en-US" sz="7200" dirty="0">
                <a:solidFill>
                  <a:schemeClr val="bg1"/>
                </a:solidFill>
                <a:latin typeface="Helvetica"/>
                <a:cs typeface="Helvetica"/>
              </a:rPr>
              <a:t>Insert Your Title Here Using Mixed Case</a:t>
            </a:r>
          </a:p>
        </p:txBody>
      </p:sp>
      <p:sp>
        <p:nvSpPr>
          <p:cNvPr id="51" name="TextBox 50"/>
          <p:cNvSpPr txBox="1"/>
          <p:nvPr/>
        </p:nvSpPr>
        <p:spPr>
          <a:xfrm>
            <a:off x="2286000" y="2362825"/>
            <a:ext cx="5192653" cy="723275"/>
          </a:xfrm>
          <a:prstGeom prst="rect">
            <a:avLst/>
          </a:prstGeom>
          <a:noFill/>
        </p:spPr>
        <p:txBody>
          <a:bodyPr wrap="none" lIns="0" tIns="0" rIns="0" bIns="0" rtlCol="0" anchor="ctr" anchorCtr="0">
            <a:spAutoFit/>
          </a:bodyPr>
          <a:lstStyle/>
          <a:p>
            <a:r>
              <a:rPr lang="en-US" sz="4700">
                <a:solidFill>
                  <a:srgbClr val="B4B4B4"/>
                </a:solidFill>
                <a:latin typeface="Helvetica"/>
                <a:cs typeface="Helvetica"/>
              </a:rPr>
              <a:t>Insert Authors Here</a:t>
            </a:r>
          </a:p>
        </p:txBody>
      </p:sp>
      <p:sp>
        <p:nvSpPr>
          <p:cNvPr id="52" name="TextBox 51"/>
          <p:cNvSpPr txBox="1"/>
          <p:nvPr/>
        </p:nvSpPr>
        <p:spPr>
          <a:xfrm>
            <a:off x="2286000" y="3579709"/>
            <a:ext cx="7391848" cy="523220"/>
          </a:xfrm>
          <a:prstGeom prst="rect">
            <a:avLst/>
          </a:prstGeom>
          <a:noFill/>
        </p:spPr>
        <p:txBody>
          <a:bodyPr wrap="none" lIns="0" tIns="0" rIns="0" bIns="0" rtlCol="0" anchor="ctr" anchorCtr="0">
            <a:spAutoFit/>
          </a:bodyPr>
          <a:lstStyle/>
          <a:p>
            <a:r>
              <a:rPr lang="en-US" sz="3400">
                <a:solidFill>
                  <a:srgbClr val="B4B4B4"/>
                </a:solidFill>
                <a:latin typeface="Helvetica"/>
                <a:cs typeface="Helvetica"/>
              </a:rPr>
              <a:t>Insert Department and Institution Here</a:t>
            </a:r>
          </a:p>
        </p:txBody>
      </p:sp>
      <p:sp>
        <p:nvSpPr>
          <p:cNvPr id="53" name="TextBox 52"/>
          <p:cNvSpPr txBox="1"/>
          <p:nvPr/>
        </p:nvSpPr>
        <p:spPr>
          <a:xfrm>
            <a:off x="2331509" y="6772275"/>
            <a:ext cx="8184091" cy="11469296"/>
          </a:xfrm>
          <a:prstGeom prst="rect">
            <a:avLst/>
          </a:prstGeom>
          <a:noFill/>
        </p:spPr>
        <p:txBody>
          <a:bodyPr wrap="square" lIns="0" tIns="0" rIns="0" bIns="0" rtlCol="0">
            <a:spAutoFit/>
          </a:bodyPr>
          <a:lstStyle/>
          <a:p>
            <a:pPr lvl="0">
              <a:lnSpc>
                <a:spcPct val="110000"/>
              </a:lnSpc>
            </a:pPr>
            <a:r>
              <a:rPr lang="en-US" sz="4000" b="1" dirty="0" smtClean="0">
                <a:solidFill>
                  <a:srgbClr val="6E2605"/>
                </a:solidFill>
                <a:latin typeface="Helvetica"/>
                <a:cs typeface="Helvetica"/>
              </a:rPr>
              <a:t>Introduction</a:t>
            </a:r>
            <a:endParaRPr lang="en-US" sz="4000" b="1" dirty="0">
              <a:solidFill>
                <a:srgbClr val="6E2605"/>
              </a:solidFill>
              <a:latin typeface="Helvetica"/>
              <a:cs typeface="Helvetica"/>
            </a:endParaRPr>
          </a:p>
          <a:p>
            <a:pPr>
              <a:lnSpc>
                <a:spcPct val="110000"/>
              </a:lnSpc>
              <a:spcAft>
                <a:spcPts val="1714"/>
              </a:spcAft>
            </a:pPr>
            <a:r>
              <a:rPr lang="en-US" sz="2600" dirty="0" err="1">
                <a:latin typeface="Times"/>
                <a:cs typeface="Times"/>
              </a:rPr>
              <a:t>Lorem</a:t>
            </a:r>
            <a:r>
              <a:rPr lang="en-US" sz="2600" dirty="0">
                <a:latin typeface="Times"/>
                <a:cs typeface="Times"/>
              </a:rPr>
              <a:t> </a:t>
            </a:r>
            <a:r>
              <a:rPr lang="en-US" sz="2600" dirty="0" err="1">
                <a:latin typeface="Times"/>
                <a:cs typeface="Times"/>
              </a:rPr>
              <a:t>ipsum</a:t>
            </a:r>
            <a:r>
              <a:rPr lang="en-US" sz="2600" dirty="0">
                <a:latin typeface="Times"/>
                <a:cs typeface="Times"/>
              </a:rPr>
              <a:t> dolor sit </a:t>
            </a:r>
            <a:r>
              <a:rPr lang="en-US" sz="2600" dirty="0" err="1">
                <a:latin typeface="Times"/>
                <a:cs typeface="Times"/>
              </a:rPr>
              <a:t>amet</a:t>
            </a:r>
            <a:r>
              <a:rPr lang="en-US" sz="2600" dirty="0">
                <a:latin typeface="Times"/>
                <a:cs typeface="Times"/>
              </a:rPr>
              <a:t>, </a:t>
            </a:r>
            <a:r>
              <a:rPr lang="en-US" sz="2600" dirty="0" err="1">
                <a:latin typeface="Times"/>
                <a:cs typeface="Times"/>
              </a:rPr>
              <a:t>consectetur</a:t>
            </a:r>
            <a:r>
              <a:rPr lang="en-US" sz="2600" dirty="0">
                <a:latin typeface="Times"/>
                <a:cs typeface="Times"/>
              </a:rPr>
              <a:t> </a:t>
            </a:r>
            <a:r>
              <a:rPr lang="en-US" sz="2600" dirty="0" err="1">
                <a:latin typeface="Times"/>
                <a:cs typeface="Times"/>
              </a:rPr>
              <a:t>adipiscing</a:t>
            </a:r>
            <a:r>
              <a:rPr lang="en-US" sz="2600" dirty="0">
                <a:latin typeface="Times"/>
                <a:cs typeface="Times"/>
              </a:rPr>
              <a:t> </a:t>
            </a:r>
            <a:r>
              <a:rPr lang="en-US" sz="2600" dirty="0" err="1">
                <a:latin typeface="Times"/>
                <a:cs typeface="Times"/>
              </a:rPr>
              <a:t>elit</a:t>
            </a:r>
            <a:r>
              <a:rPr lang="en-US" sz="2600" dirty="0">
                <a:latin typeface="Times"/>
                <a:cs typeface="Times"/>
              </a:rPr>
              <a:t>. </a:t>
            </a:r>
            <a:r>
              <a:rPr lang="en-US" sz="2600" dirty="0" err="1">
                <a:latin typeface="Times"/>
                <a:cs typeface="Times"/>
              </a:rPr>
              <a:t>Phasellus</a:t>
            </a:r>
            <a:r>
              <a:rPr lang="en-US" sz="2600" dirty="0">
                <a:latin typeface="Times"/>
                <a:cs typeface="Times"/>
              </a:rPr>
              <a:t> </a:t>
            </a:r>
            <a:r>
              <a:rPr lang="en-US" sz="2600" dirty="0" err="1">
                <a:latin typeface="Times"/>
                <a:cs typeface="Times"/>
              </a:rPr>
              <a:t>consectetur</a:t>
            </a:r>
            <a:r>
              <a:rPr lang="en-US" sz="2600" dirty="0">
                <a:latin typeface="Times"/>
                <a:cs typeface="Times"/>
              </a:rPr>
              <a:t> </a:t>
            </a:r>
            <a:r>
              <a:rPr lang="en-US" sz="2600" dirty="0" err="1">
                <a:latin typeface="Times"/>
                <a:cs typeface="Times"/>
              </a:rPr>
              <a:t>nisl</a:t>
            </a:r>
            <a:r>
              <a:rPr lang="en-US" sz="2600" dirty="0">
                <a:latin typeface="Times"/>
                <a:cs typeface="Times"/>
              </a:rPr>
              <a:t> vitae </a:t>
            </a:r>
            <a:r>
              <a:rPr lang="en-US" sz="2600" dirty="0" err="1">
                <a:latin typeface="Times"/>
                <a:cs typeface="Times"/>
              </a:rPr>
              <a:t>enim</a:t>
            </a:r>
            <a:r>
              <a:rPr lang="en-US" sz="2600" dirty="0">
                <a:latin typeface="Times"/>
                <a:cs typeface="Times"/>
              </a:rPr>
              <a:t> </a:t>
            </a:r>
            <a:r>
              <a:rPr lang="en-US" sz="2600" dirty="0" err="1">
                <a:latin typeface="Times"/>
                <a:cs typeface="Times"/>
              </a:rPr>
              <a:t>ultricies</a:t>
            </a:r>
            <a:r>
              <a:rPr lang="en-US" sz="2600" dirty="0">
                <a:latin typeface="Times"/>
                <a:cs typeface="Times"/>
              </a:rPr>
              <a:t> </a:t>
            </a:r>
            <a:r>
              <a:rPr lang="en-US" sz="2600" dirty="0" err="1">
                <a:latin typeface="Times"/>
                <a:cs typeface="Times"/>
              </a:rPr>
              <a:t>volutpat</a:t>
            </a:r>
            <a:r>
              <a:rPr lang="en-US" sz="2600" dirty="0">
                <a:latin typeface="Times"/>
                <a:cs typeface="Times"/>
              </a:rPr>
              <a:t>. </a:t>
            </a:r>
            <a:r>
              <a:rPr lang="en-US" sz="2600" dirty="0" err="1">
                <a:latin typeface="Times"/>
                <a:cs typeface="Times"/>
              </a:rPr>
              <a:t>Quisque</a:t>
            </a:r>
            <a:r>
              <a:rPr lang="en-US" sz="2600" dirty="0">
                <a:latin typeface="Times"/>
                <a:cs typeface="Times"/>
              </a:rPr>
              <a:t> non </a:t>
            </a:r>
            <a:r>
              <a:rPr lang="en-US" sz="2600" dirty="0" err="1">
                <a:latin typeface="Times"/>
                <a:cs typeface="Times"/>
              </a:rPr>
              <a:t>fermentum</a:t>
            </a:r>
            <a:r>
              <a:rPr lang="en-US" sz="2600" dirty="0">
                <a:latin typeface="Times"/>
                <a:cs typeface="Times"/>
              </a:rPr>
              <a:t> diam. </a:t>
            </a:r>
            <a:r>
              <a:rPr lang="en-US" sz="2600" dirty="0" err="1">
                <a:latin typeface="Times"/>
                <a:cs typeface="Times"/>
              </a:rPr>
              <a:t>Nulla</a:t>
            </a:r>
            <a:r>
              <a:rPr lang="en-US" sz="2600" dirty="0">
                <a:latin typeface="Times"/>
                <a:cs typeface="Times"/>
              </a:rPr>
              <a:t> </a:t>
            </a:r>
            <a:r>
              <a:rPr lang="en-US" sz="2600" dirty="0" err="1">
                <a:latin typeface="Times"/>
                <a:cs typeface="Times"/>
              </a:rPr>
              <a:t>eleifend</a:t>
            </a:r>
            <a:r>
              <a:rPr lang="en-US" sz="2600" dirty="0">
                <a:latin typeface="Times"/>
                <a:cs typeface="Times"/>
              </a:rPr>
              <a:t> </a:t>
            </a:r>
            <a:r>
              <a:rPr lang="en-US" sz="2600" dirty="0" err="1">
                <a:latin typeface="Times"/>
                <a:cs typeface="Times"/>
              </a:rPr>
              <a:t>euismod</a:t>
            </a:r>
            <a:r>
              <a:rPr lang="en-US" sz="2600" dirty="0">
                <a:latin typeface="Times"/>
                <a:cs typeface="Times"/>
              </a:rPr>
              <a:t> quam </a:t>
            </a:r>
            <a:r>
              <a:rPr lang="en-US" sz="2600" dirty="0" err="1">
                <a:latin typeface="Times"/>
                <a:cs typeface="Times"/>
              </a:rPr>
              <a:t>ut</a:t>
            </a:r>
            <a:r>
              <a:rPr lang="en-US" sz="2600" dirty="0">
                <a:latin typeface="Times"/>
                <a:cs typeface="Times"/>
              </a:rPr>
              <a:t> commodo. </a:t>
            </a:r>
            <a:r>
              <a:rPr lang="en-US" sz="2600" dirty="0" err="1">
                <a:latin typeface="Times"/>
                <a:cs typeface="Times"/>
              </a:rPr>
              <a:t>Nunc</a:t>
            </a:r>
            <a:r>
              <a:rPr lang="en-US" sz="2600" dirty="0">
                <a:latin typeface="Times"/>
                <a:cs typeface="Times"/>
              </a:rPr>
              <a:t> in </a:t>
            </a:r>
            <a:r>
              <a:rPr lang="en-US" sz="2600" dirty="0" err="1">
                <a:latin typeface="Times"/>
                <a:cs typeface="Times"/>
              </a:rPr>
              <a:t>sem</a:t>
            </a:r>
            <a:r>
              <a:rPr lang="en-US" sz="2600" dirty="0">
                <a:latin typeface="Times"/>
                <a:cs typeface="Times"/>
              </a:rPr>
              <a:t> </a:t>
            </a:r>
            <a:r>
              <a:rPr lang="en-US" sz="2600" dirty="0" err="1">
                <a:latin typeface="Times"/>
                <a:cs typeface="Times"/>
              </a:rPr>
              <a:t>eu</a:t>
            </a:r>
            <a:r>
              <a:rPr lang="en-US" sz="2600" dirty="0">
                <a:latin typeface="Times"/>
                <a:cs typeface="Times"/>
              </a:rPr>
              <a:t> </a:t>
            </a:r>
            <a:r>
              <a:rPr lang="en-US" sz="2600" dirty="0" err="1">
                <a:latin typeface="Times"/>
                <a:cs typeface="Times"/>
              </a:rPr>
              <a:t>justo</a:t>
            </a:r>
            <a:r>
              <a:rPr lang="en-US" sz="2600" dirty="0">
                <a:latin typeface="Times"/>
                <a:cs typeface="Times"/>
              </a:rPr>
              <a:t> </a:t>
            </a:r>
            <a:r>
              <a:rPr lang="en-US" sz="2600" dirty="0" err="1">
                <a:latin typeface="Times"/>
                <a:cs typeface="Times"/>
              </a:rPr>
              <a:t>tincidunt</a:t>
            </a:r>
            <a:r>
              <a:rPr lang="en-US" sz="2600" dirty="0">
                <a:latin typeface="Times"/>
                <a:cs typeface="Times"/>
              </a:rPr>
              <a:t> </a:t>
            </a:r>
            <a:r>
              <a:rPr lang="en-US" sz="2600" dirty="0" err="1">
                <a:latin typeface="Times"/>
                <a:cs typeface="Times"/>
              </a:rPr>
              <a:t>sagittis</a:t>
            </a:r>
            <a:r>
              <a:rPr lang="en-US" sz="2600" dirty="0">
                <a:latin typeface="Times"/>
                <a:cs typeface="Times"/>
              </a:rPr>
              <a:t>.</a:t>
            </a:r>
          </a:p>
          <a:p>
            <a:pPr>
              <a:lnSpc>
                <a:spcPct val="110000"/>
              </a:lnSpc>
              <a:spcAft>
                <a:spcPts val="1714"/>
              </a:spcAft>
            </a:pPr>
            <a:r>
              <a:rPr lang="en-US" sz="2600" dirty="0" err="1">
                <a:latin typeface="Times"/>
                <a:cs typeface="Times"/>
              </a:rPr>
              <a:t>Donec</a:t>
            </a:r>
            <a:r>
              <a:rPr lang="en-US" sz="2600" dirty="0">
                <a:latin typeface="Times"/>
                <a:cs typeface="Times"/>
              </a:rPr>
              <a:t> </a:t>
            </a:r>
            <a:r>
              <a:rPr lang="en-US" sz="2600" dirty="0" err="1">
                <a:latin typeface="Times"/>
                <a:cs typeface="Times"/>
              </a:rPr>
              <a:t>vestibulum</a:t>
            </a:r>
            <a:r>
              <a:rPr lang="en-US" sz="2600" dirty="0">
                <a:latin typeface="Times"/>
                <a:cs typeface="Times"/>
              </a:rPr>
              <a:t> dictum </a:t>
            </a:r>
            <a:r>
              <a:rPr lang="en-US" sz="2600" dirty="0" err="1">
                <a:latin typeface="Times"/>
                <a:cs typeface="Times"/>
              </a:rPr>
              <a:t>augue</a:t>
            </a:r>
            <a:r>
              <a:rPr lang="en-US" sz="2600" dirty="0">
                <a:latin typeface="Times"/>
                <a:cs typeface="Times"/>
              </a:rPr>
              <a:t>, sit </a:t>
            </a:r>
            <a:r>
              <a:rPr lang="en-US" sz="2600" dirty="0" err="1">
                <a:latin typeface="Times"/>
                <a:cs typeface="Times"/>
              </a:rPr>
              <a:t>amet</a:t>
            </a:r>
            <a:r>
              <a:rPr lang="en-US" sz="2600" dirty="0">
                <a:latin typeface="Times"/>
                <a:cs typeface="Times"/>
              </a:rPr>
              <a:t> </a:t>
            </a:r>
            <a:r>
              <a:rPr lang="en-US" sz="2600" dirty="0" err="1">
                <a:latin typeface="Times"/>
                <a:cs typeface="Times"/>
              </a:rPr>
              <a:t>imperdiet</a:t>
            </a:r>
            <a:r>
              <a:rPr lang="en-US" sz="2600" dirty="0">
                <a:latin typeface="Times"/>
                <a:cs typeface="Times"/>
              </a:rPr>
              <a:t> magna </a:t>
            </a:r>
            <a:r>
              <a:rPr lang="en-US" sz="2600" dirty="0" err="1">
                <a:latin typeface="Times"/>
                <a:cs typeface="Times"/>
              </a:rPr>
              <a:t>porta</a:t>
            </a:r>
            <a:r>
              <a:rPr lang="en-US" sz="2600" dirty="0">
                <a:latin typeface="Times"/>
                <a:cs typeface="Times"/>
              </a:rPr>
              <a:t> sit </a:t>
            </a:r>
            <a:r>
              <a:rPr lang="en-US" sz="2600" dirty="0" err="1">
                <a:latin typeface="Times"/>
                <a:cs typeface="Times"/>
              </a:rPr>
              <a:t>amet</a:t>
            </a:r>
            <a:r>
              <a:rPr lang="en-US" sz="2600" dirty="0">
                <a:latin typeface="Times"/>
                <a:cs typeface="Times"/>
              </a:rPr>
              <a:t>. </a:t>
            </a:r>
            <a:r>
              <a:rPr lang="en-US" sz="2600" dirty="0" err="1">
                <a:latin typeface="Times"/>
                <a:cs typeface="Times"/>
              </a:rPr>
              <a:t>Aenean</a:t>
            </a:r>
            <a:r>
              <a:rPr lang="en-US" sz="2600" dirty="0">
                <a:latin typeface="Times"/>
                <a:cs typeface="Times"/>
              </a:rPr>
              <a:t> </a:t>
            </a:r>
            <a:r>
              <a:rPr lang="en-US" sz="2600" dirty="0" err="1">
                <a:latin typeface="Times"/>
                <a:cs typeface="Times"/>
              </a:rPr>
              <a:t>eget</a:t>
            </a:r>
            <a:r>
              <a:rPr lang="en-US" sz="2600" dirty="0">
                <a:latin typeface="Times"/>
                <a:cs typeface="Times"/>
              </a:rPr>
              <a:t> </a:t>
            </a:r>
            <a:r>
              <a:rPr lang="en-US" sz="2600" dirty="0" err="1">
                <a:latin typeface="Times"/>
                <a:cs typeface="Times"/>
              </a:rPr>
              <a:t>felis</a:t>
            </a:r>
            <a:r>
              <a:rPr lang="en-US" sz="2600" dirty="0">
                <a:latin typeface="Times"/>
                <a:cs typeface="Times"/>
              </a:rPr>
              <a:t> </a:t>
            </a:r>
            <a:r>
              <a:rPr lang="en-US" sz="2600" dirty="0" err="1">
                <a:latin typeface="Times"/>
                <a:cs typeface="Times"/>
              </a:rPr>
              <a:t>elit</a:t>
            </a:r>
            <a:r>
              <a:rPr lang="en-US" sz="2600" dirty="0">
                <a:latin typeface="Times"/>
                <a:cs typeface="Times"/>
              </a:rPr>
              <a:t>, sit </a:t>
            </a:r>
            <a:r>
              <a:rPr lang="en-US" sz="2600" dirty="0" err="1">
                <a:latin typeface="Times"/>
                <a:cs typeface="Times"/>
              </a:rPr>
              <a:t>amet</a:t>
            </a:r>
            <a:r>
              <a:rPr lang="en-US" sz="2600" dirty="0">
                <a:latin typeface="Times"/>
                <a:cs typeface="Times"/>
              </a:rPr>
              <a:t> </a:t>
            </a:r>
            <a:r>
              <a:rPr lang="en-US" sz="2600" dirty="0" err="1">
                <a:latin typeface="Times"/>
                <a:cs typeface="Times"/>
              </a:rPr>
              <a:t>mattis</a:t>
            </a:r>
            <a:r>
              <a:rPr lang="en-US" sz="2600" dirty="0">
                <a:latin typeface="Times"/>
                <a:cs typeface="Times"/>
              </a:rPr>
              <a:t> </a:t>
            </a:r>
            <a:r>
              <a:rPr lang="en-US" sz="2600" dirty="0" err="1">
                <a:latin typeface="Times"/>
                <a:cs typeface="Times"/>
              </a:rPr>
              <a:t>eros</a:t>
            </a:r>
            <a:r>
              <a:rPr lang="en-US" sz="2600" dirty="0">
                <a:latin typeface="Times"/>
                <a:cs typeface="Times"/>
              </a:rPr>
              <a:t>. </a:t>
            </a:r>
            <a:r>
              <a:rPr lang="en-US" sz="2600" dirty="0" err="1">
                <a:latin typeface="Times"/>
                <a:cs typeface="Times"/>
              </a:rPr>
              <a:t>Nullam</a:t>
            </a:r>
            <a:r>
              <a:rPr lang="en-US" sz="2600" dirty="0">
                <a:latin typeface="Times"/>
                <a:cs typeface="Times"/>
              </a:rPr>
              <a:t> </a:t>
            </a:r>
            <a:r>
              <a:rPr lang="en-US" sz="2600" dirty="0" err="1">
                <a:latin typeface="Times"/>
                <a:cs typeface="Times"/>
              </a:rPr>
              <a:t>interdum</a:t>
            </a:r>
            <a:r>
              <a:rPr lang="en-US" sz="2600" dirty="0">
                <a:latin typeface="Times"/>
                <a:cs typeface="Times"/>
              </a:rPr>
              <a:t> </a:t>
            </a:r>
            <a:r>
              <a:rPr lang="en-US" sz="2600" dirty="0" err="1">
                <a:latin typeface="Times"/>
                <a:cs typeface="Times"/>
              </a:rPr>
              <a:t>sapien</a:t>
            </a:r>
            <a:r>
              <a:rPr lang="en-US" sz="2600" dirty="0">
                <a:latin typeface="Times"/>
                <a:cs typeface="Times"/>
              </a:rPr>
              <a:t> lacus. </a:t>
            </a:r>
          </a:p>
          <a:p>
            <a:pPr>
              <a:lnSpc>
                <a:spcPct val="110000"/>
              </a:lnSpc>
              <a:spcAft>
                <a:spcPts val="1714"/>
              </a:spcAft>
            </a:pPr>
            <a:r>
              <a:rPr lang="en-US" sz="2600" dirty="0" err="1">
                <a:solidFill>
                  <a:srgbClr val="000000"/>
                </a:solidFill>
                <a:latin typeface="Times"/>
                <a:cs typeface="Times"/>
              </a:rPr>
              <a:t>Vivamus</a:t>
            </a:r>
            <a:r>
              <a:rPr lang="en-US" sz="2600" dirty="0">
                <a:solidFill>
                  <a:srgbClr val="000000"/>
                </a:solidFill>
                <a:latin typeface="Times"/>
                <a:cs typeface="Times"/>
              </a:rPr>
              <a:t> </a:t>
            </a:r>
            <a:r>
              <a:rPr lang="en-US" sz="2600" dirty="0" err="1">
                <a:solidFill>
                  <a:srgbClr val="000000"/>
                </a:solidFill>
                <a:latin typeface="Times"/>
                <a:cs typeface="Times"/>
              </a:rPr>
              <a:t>sodales</a:t>
            </a:r>
            <a:r>
              <a:rPr lang="en-US" sz="2600" dirty="0">
                <a:solidFill>
                  <a:srgbClr val="000000"/>
                </a:solidFill>
                <a:latin typeface="Times"/>
                <a:cs typeface="Times"/>
              </a:rPr>
              <a:t> </a:t>
            </a:r>
            <a:r>
              <a:rPr lang="en-US" sz="2600" dirty="0" err="1">
                <a:solidFill>
                  <a:srgbClr val="000000"/>
                </a:solidFill>
                <a:latin typeface="Times"/>
                <a:cs typeface="Times"/>
              </a:rPr>
              <a:t>tincidunt</a:t>
            </a:r>
            <a:r>
              <a:rPr lang="en-US" sz="2600" dirty="0">
                <a:solidFill>
                  <a:srgbClr val="000000"/>
                </a:solidFill>
                <a:latin typeface="Times"/>
                <a:cs typeface="Times"/>
              </a:rPr>
              <a:t> </a:t>
            </a:r>
            <a:r>
              <a:rPr lang="en-US" sz="2600" dirty="0" err="1">
                <a:solidFill>
                  <a:srgbClr val="000000"/>
                </a:solidFill>
                <a:latin typeface="Times"/>
                <a:cs typeface="Times"/>
              </a:rPr>
              <a:t>elit</a:t>
            </a:r>
            <a:r>
              <a:rPr lang="en-US" sz="2600" dirty="0">
                <a:solidFill>
                  <a:srgbClr val="000000"/>
                </a:solidFill>
                <a:latin typeface="Times"/>
                <a:cs typeface="Times"/>
              </a:rPr>
              <a:t>, </a:t>
            </a:r>
            <a:r>
              <a:rPr lang="en-US" sz="2600" dirty="0" err="1">
                <a:solidFill>
                  <a:srgbClr val="000000"/>
                </a:solidFill>
                <a:latin typeface="Times"/>
                <a:cs typeface="Times"/>
              </a:rPr>
              <a:t>eu</a:t>
            </a:r>
            <a:r>
              <a:rPr lang="en-US" sz="2600" dirty="0">
                <a:solidFill>
                  <a:srgbClr val="000000"/>
                </a:solidFill>
                <a:latin typeface="Times"/>
                <a:cs typeface="Times"/>
              </a:rPr>
              <a:t> </a:t>
            </a:r>
            <a:r>
              <a:rPr lang="en-US" sz="2600" dirty="0" err="1">
                <a:solidFill>
                  <a:srgbClr val="000000"/>
                </a:solidFill>
                <a:latin typeface="Times"/>
                <a:cs typeface="Times"/>
              </a:rPr>
              <a:t>molestie</a:t>
            </a:r>
            <a:r>
              <a:rPr lang="en-US" sz="2600" dirty="0">
                <a:solidFill>
                  <a:srgbClr val="000000"/>
                </a:solidFill>
                <a:latin typeface="Times"/>
                <a:cs typeface="Times"/>
              </a:rPr>
              <a:t> dui </a:t>
            </a:r>
            <a:r>
              <a:rPr lang="en-US" sz="2600" dirty="0" err="1">
                <a:solidFill>
                  <a:srgbClr val="000000"/>
                </a:solidFill>
                <a:latin typeface="Times"/>
                <a:cs typeface="Times"/>
              </a:rPr>
              <a:t>rutrum</a:t>
            </a:r>
            <a:r>
              <a:rPr lang="en-US" sz="2600" dirty="0">
                <a:solidFill>
                  <a:srgbClr val="000000"/>
                </a:solidFill>
                <a:latin typeface="Times"/>
                <a:cs typeface="Times"/>
              </a:rPr>
              <a:t> ac. </a:t>
            </a:r>
            <a:r>
              <a:rPr lang="en-US" sz="2600" dirty="0" err="1">
                <a:solidFill>
                  <a:srgbClr val="000000"/>
                </a:solidFill>
                <a:latin typeface="Times"/>
                <a:cs typeface="Times"/>
              </a:rPr>
              <a:t>Curabitur</a:t>
            </a:r>
            <a:r>
              <a:rPr lang="en-US" sz="2600" dirty="0">
                <a:solidFill>
                  <a:srgbClr val="000000"/>
                </a:solidFill>
                <a:latin typeface="Times"/>
                <a:cs typeface="Times"/>
              </a:rPr>
              <a:t> ante </a:t>
            </a:r>
            <a:r>
              <a:rPr lang="en-US" sz="2600" dirty="0" err="1">
                <a:solidFill>
                  <a:srgbClr val="000000"/>
                </a:solidFill>
                <a:latin typeface="Times"/>
                <a:cs typeface="Times"/>
              </a:rPr>
              <a:t>tortor</a:t>
            </a:r>
            <a:r>
              <a:rPr lang="en-US" sz="2600" dirty="0">
                <a:solidFill>
                  <a:srgbClr val="000000"/>
                </a:solidFill>
                <a:latin typeface="Times"/>
                <a:cs typeface="Times"/>
              </a:rPr>
              <a:t>, </a:t>
            </a:r>
            <a:r>
              <a:rPr lang="en-US" sz="2600" dirty="0" err="1">
                <a:solidFill>
                  <a:srgbClr val="000000"/>
                </a:solidFill>
                <a:latin typeface="Times"/>
                <a:cs typeface="Times"/>
              </a:rPr>
              <a:t>posuere</a:t>
            </a:r>
            <a:r>
              <a:rPr lang="en-US" sz="2600" dirty="0">
                <a:solidFill>
                  <a:srgbClr val="000000"/>
                </a:solidFill>
                <a:latin typeface="Times"/>
                <a:cs typeface="Times"/>
              </a:rPr>
              <a:t> </a:t>
            </a:r>
            <a:r>
              <a:rPr lang="en-US" sz="2600" dirty="0" err="1">
                <a:solidFill>
                  <a:srgbClr val="000000"/>
                </a:solidFill>
                <a:latin typeface="Times"/>
                <a:cs typeface="Times"/>
              </a:rPr>
              <a:t>nec</a:t>
            </a:r>
            <a:r>
              <a:rPr lang="en-US" sz="2600" dirty="0">
                <a:solidFill>
                  <a:srgbClr val="000000"/>
                </a:solidFill>
                <a:latin typeface="Times"/>
                <a:cs typeface="Times"/>
              </a:rPr>
              <a:t> </a:t>
            </a:r>
            <a:r>
              <a:rPr lang="en-US" sz="2600" dirty="0" err="1">
                <a:solidFill>
                  <a:srgbClr val="000000"/>
                </a:solidFill>
                <a:latin typeface="Times"/>
                <a:cs typeface="Times"/>
              </a:rPr>
              <a:t>adipiscing</a:t>
            </a:r>
            <a:r>
              <a:rPr lang="en-US" sz="2600" dirty="0">
                <a:solidFill>
                  <a:srgbClr val="000000"/>
                </a:solidFill>
                <a:latin typeface="Times"/>
                <a:cs typeface="Times"/>
              </a:rPr>
              <a:t> </a:t>
            </a:r>
            <a:r>
              <a:rPr lang="en-US" sz="2600" dirty="0" err="1">
                <a:solidFill>
                  <a:srgbClr val="000000"/>
                </a:solidFill>
                <a:latin typeface="Times"/>
                <a:cs typeface="Times"/>
              </a:rPr>
              <a:t>condimentum</a:t>
            </a:r>
            <a:r>
              <a:rPr lang="en-US" sz="2600" dirty="0">
                <a:solidFill>
                  <a:srgbClr val="000000"/>
                </a:solidFill>
                <a:latin typeface="Times"/>
                <a:cs typeface="Times"/>
              </a:rPr>
              <a:t>, commodo id </a:t>
            </a:r>
            <a:r>
              <a:rPr lang="en-US" sz="2600" dirty="0" err="1">
                <a:solidFill>
                  <a:srgbClr val="000000"/>
                </a:solidFill>
                <a:latin typeface="Times"/>
                <a:cs typeface="Times"/>
              </a:rPr>
              <a:t>nisl</a:t>
            </a:r>
            <a:r>
              <a:rPr lang="en-US" sz="2600" dirty="0">
                <a:solidFill>
                  <a:srgbClr val="000000"/>
                </a:solidFill>
                <a:latin typeface="Times"/>
                <a:cs typeface="Times"/>
              </a:rPr>
              <a:t>. </a:t>
            </a:r>
            <a:r>
              <a:rPr lang="en-US" sz="2600" dirty="0" err="1">
                <a:solidFill>
                  <a:srgbClr val="000000"/>
                </a:solidFill>
                <a:latin typeface="Times"/>
                <a:cs typeface="Times"/>
              </a:rPr>
              <a:t>Sed</a:t>
            </a:r>
            <a:r>
              <a:rPr lang="en-US" sz="2600" dirty="0">
                <a:solidFill>
                  <a:srgbClr val="000000"/>
                </a:solidFill>
                <a:latin typeface="Times"/>
                <a:cs typeface="Times"/>
              </a:rPr>
              <a:t> </a:t>
            </a:r>
            <a:r>
              <a:rPr lang="en-US" sz="2600" dirty="0" err="1">
                <a:solidFill>
                  <a:srgbClr val="000000"/>
                </a:solidFill>
                <a:latin typeface="Times"/>
                <a:cs typeface="Times"/>
              </a:rPr>
              <a:t>vel</a:t>
            </a:r>
            <a:r>
              <a:rPr lang="en-US" sz="2600" dirty="0">
                <a:solidFill>
                  <a:srgbClr val="000000"/>
                </a:solidFill>
                <a:latin typeface="Times"/>
                <a:cs typeface="Times"/>
              </a:rPr>
              <a:t> </a:t>
            </a:r>
            <a:r>
              <a:rPr lang="en-US" sz="2600" dirty="0" err="1">
                <a:solidFill>
                  <a:srgbClr val="000000"/>
                </a:solidFill>
                <a:latin typeface="Times"/>
                <a:cs typeface="Times"/>
              </a:rPr>
              <a:t>neque</a:t>
            </a:r>
            <a:r>
              <a:rPr lang="en-US" sz="2600" dirty="0">
                <a:solidFill>
                  <a:srgbClr val="000000"/>
                </a:solidFill>
                <a:latin typeface="Times"/>
                <a:cs typeface="Times"/>
              </a:rPr>
              <a:t> </a:t>
            </a:r>
            <a:r>
              <a:rPr lang="en-US" sz="2600" dirty="0" err="1">
                <a:solidFill>
                  <a:srgbClr val="000000"/>
                </a:solidFill>
                <a:latin typeface="Times"/>
                <a:cs typeface="Times"/>
              </a:rPr>
              <a:t>felis</a:t>
            </a:r>
            <a:r>
              <a:rPr lang="en-US" sz="2600" dirty="0">
                <a:solidFill>
                  <a:srgbClr val="000000"/>
                </a:solidFill>
                <a:latin typeface="Times"/>
                <a:cs typeface="Times"/>
              </a:rPr>
              <a:t>, </a:t>
            </a:r>
            <a:r>
              <a:rPr lang="en-US" sz="2600" dirty="0" err="1">
                <a:solidFill>
                  <a:srgbClr val="000000"/>
                </a:solidFill>
                <a:latin typeface="Times"/>
                <a:cs typeface="Times"/>
              </a:rPr>
              <a:t>ut</a:t>
            </a:r>
            <a:r>
              <a:rPr lang="en-US" sz="2600" dirty="0">
                <a:solidFill>
                  <a:srgbClr val="000000"/>
                </a:solidFill>
                <a:latin typeface="Times"/>
                <a:cs typeface="Times"/>
              </a:rPr>
              <a:t> </a:t>
            </a:r>
            <a:r>
              <a:rPr lang="en-US" sz="2600" dirty="0" err="1">
                <a:solidFill>
                  <a:srgbClr val="000000"/>
                </a:solidFill>
                <a:latin typeface="Times"/>
                <a:cs typeface="Times"/>
              </a:rPr>
              <a:t>feugiat</a:t>
            </a:r>
            <a:r>
              <a:rPr lang="en-US" sz="2600" dirty="0">
                <a:solidFill>
                  <a:srgbClr val="000000"/>
                </a:solidFill>
                <a:latin typeface="Times"/>
                <a:cs typeface="Times"/>
              </a:rPr>
              <a:t> </a:t>
            </a:r>
            <a:r>
              <a:rPr lang="en-US" sz="2600" dirty="0" err="1">
                <a:solidFill>
                  <a:srgbClr val="000000"/>
                </a:solidFill>
                <a:latin typeface="Times"/>
                <a:cs typeface="Times"/>
              </a:rPr>
              <a:t>eros</a:t>
            </a:r>
            <a:r>
              <a:rPr lang="en-US" sz="2600" dirty="0">
                <a:solidFill>
                  <a:srgbClr val="000000"/>
                </a:solidFill>
                <a:latin typeface="Times"/>
                <a:cs typeface="Times"/>
              </a:rPr>
              <a:t>. </a:t>
            </a:r>
            <a:r>
              <a:rPr lang="en-US" sz="2600" dirty="0" err="1">
                <a:solidFill>
                  <a:srgbClr val="000000"/>
                </a:solidFill>
                <a:latin typeface="Times"/>
                <a:cs typeface="Times"/>
              </a:rPr>
              <a:t>Sed</a:t>
            </a:r>
            <a:r>
              <a:rPr lang="en-US" sz="2600" dirty="0">
                <a:solidFill>
                  <a:srgbClr val="000000"/>
                </a:solidFill>
                <a:latin typeface="Times"/>
                <a:cs typeface="Times"/>
              </a:rPr>
              <a:t> </a:t>
            </a:r>
            <a:r>
              <a:rPr lang="en-US" sz="2600" dirty="0" err="1">
                <a:solidFill>
                  <a:srgbClr val="000000"/>
                </a:solidFill>
                <a:latin typeface="Times"/>
                <a:cs typeface="Times"/>
              </a:rPr>
              <a:t>luctus</a:t>
            </a:r>
            <a:r>
              <a:rPr lang="en-US" sz="2600" dirty="0">
                <a:solidFill>
                  <a:srgbClr val="000000"/>
                </a:solidFill>
                <a:latin typeface="Times"/>
                <a:cs typeface="Times"/>
              </a:rPr>
              <a:t>, </a:t>
            </a:r>
            <a:r>
              <a:rPr lang="en-US" sz="2600" dirty="0" err="1">
                <a:solidFill>
                  <a:srgbClr val="000000"/>
                </a:solidFill>
                <a:latin typeface="Times"/>
                <a:cs typeface="Times"/>
              </a:rPr>
              <a:t>urna</a:t>
            </a:r>
            <a:r>
              <a:rPr lang="en-US" sz="2600" dirty="0">
                <a:solidFill>
                  <a:srgbClr val="000000"/>
                </a:solidFill>
                <a:latin typeface="Times"/>
                <a:cs typeface="Times"/>
              </a:rPr>
              <a:t> id </a:t>
            </a:r>
            <a:r>
              <a:rPr lang="en-US" sz="2600" dirty="0" err="1">
                <a:solidFill>
                  <a:srgbClr val="000000"/>
                </a:solidFill>
                <a:latin typeface="Times"/>
                <a:cs typeface="Times"/>
              </a:rPr>
              <a:t>facilisis</a:t>
            </a:r>
            <a:r>
              <a:rPr lang="en-US" sz="2600" dirty="0">
                <a:solidFill>
                  <a:srgbClr val="000000"/>
                </a:solidFill>
                <a:latin typeface="Times"/>
                <a:cs typeface="Times"/>
              </a:rPr>
              <a:t> </a:t>
            </a:r>
            <a:r>
              <a:rPr lang="en-US" sz="2600" dirty="0" err="1">
                <a:solidFill>
                  <a:srgbClr val="000000"/>
                </a:solidFill>
                <a:latin typeface="Times"/>
                <a:cs typeface="Times"/>
              </a:rPr>
              <a:t>vulputate</a:t>
            </a:r>
            <a:r>
              <a:rPr lang="en-US" sz="2600" dirty="0">
                <a:solidFill>
                  <a:srgbClr val="000000"/>
                </a:solidFill>
                <a:latin typeface="Times"/>
                <a:cs typeface="Times"/>
              </a:rPr>
              <a:t>, </a:t>
            </a:r>
            <a:r>
              <a:rPr lang="en-US" sz="2600" dirty="0" err="1">
                <a:solidFill>
                  <a:srgbClr val="000000"/>
                </a:solidFill>
                <a:latin typeface="Times"/>
                <a:cs typeface="Times"/>
              </a:rPr>
              <a:t>nunc</a:t>
            </a:r>
            <a:r>
              <a:rPr lang="en-US" sz="2600" dirty="0">
                <a:solidFill>
                  <a:srgbClr val="000000"/>
                </a:solidFill>
                <a:latin typeface="Times"/>
                <a:cs typeface="Times"/>
              </a:rPr>
              <a:t> </a:t>
            </a:r>
            <a:r>
              <a:rPr lang="en-US" sz="2600" dirty="0" err="1">
                <a:solidFill>
                  <a:srgbClr val="000000"/>
                </a:solidFill>
                <a:latin typeface="Times"/>
                <a:cs typeface="Times"/>
              </a:rPr>
              <a:t>est</a:t>
            </a:r>
            <a:r>
              <a:rPr lang="en-US" sz="2600" dirty="0">
                <a:solidFill>
                  <a:srgbClr val="000000"/>
                </a:solidFill>
                <a:latin typeface="Times"/>
                <a:cs typeface="Times"/>
              </a:rPr>
              <a:t> </a:t>
            </a:r>
            <a:r>
              <a:rPr lang="en-US" sz="2600" dirty="0" err="1">
                <a:solidFill>
                  <a:srgbClr val="000000"/>
                </a:solidFill>
                <a:latin typeface="Times"/>
                <a:cs typeface="Times"/>
              </a:rPr>
              <a:t>hendrerit</a:t>
            </a:r>
            <a:r>
              <a:rPr lang="en-US" sz="2600" dirty="0">
                <a:solidFill>
                  <a:srgbClr val="000000"/>
                </a:solidFill>
                <a:latin typeface="Times"/>
                <a:cs typeface="Times"/>
              </a:rPr>
              <a:t> </a:t>
            </a:r>
            <a:r>
              <a:rPr lang="en-US" sz="2600" dirty="0" err="1">
                <a:solidFill>
                  <a:srgbClr val="000000"/>
                </a:solidFill>
                <a:latin typeface="Times"/>
                <a:cs typeface="Times"/>
              </a:rPr>
              <a:t>erat</a:t>
            </a:r>
            <a:r>
              <a:rPr lang="en-US" sz="2600" dirty="0">
                <a:solidFill>
                  <a:srgbClr val="000000"/>
                </a:solidFill>
                <a:latin typeface="Times"/>
                <a:cs typeface="Times"/>
              </a:rPr>
              <a:t>, </a:t>
            </a:r>
            <a:r>
              <a:rPr lang="en-US" sz="2600" dirty="0" err="1">
                <a:solidFill>
                  <a:srgbClr val="000000"/>
                </a:solidFill>
                <a:latin typeface="Times"/>
                <a:cs typeface="Times"/>
              </a:rPr>
              <a:t>congue</a:t>
            </a:r>
            <a:r>
              <a:rPr lang="en-US" sz="2600" dirty="0">
                <a:solidFill>
                  <a:srgbClr val="000000"/>
                </a:solidFill>
                <a:latin typeface="Times"/>
                <a:cs typeface="Times"/>
              </a:rPr>
              <a:t> </a:t>
            </a:r>
            <a:r>
              <a:rPr lang="en-US" sz="2600" dirty="0" err="1">
                <a:solidFill>
                  <a:srgbClr val="000000"/>
                </a:solidFill>
                <a:latin typeface="Times"/>
                <a:cs typeface="Times"/>
              </a:rPr>
              <a:t>elementum</a:t>
            </a:r>
            <a:r>
              <a:rPr lang="en-US" sz="2600" dirty="0">
                <a:solidFill>
                  <a:srgbClr val="000000"/>
                </a:solidFill>
                <a:latin typeface="Times"/>
                <a:cs typeface="Times"/>
              </a:rPr>
              <a:t> </a:t>
            </a:r>
            <a:r>
              <a:rPr lang="en-US" sz="2600" dirty="0" err="1">
                <a:solidFill>
                  <a:srgbClr val="000000"/>
                </a:solidFill>
                <a:latin typeface="Times"/>
                <a:cs typeface="Times"/>
              </a:rPr>
              <a:t>neque</a:t>
            </a:r>
            <a:r>
              <a:rPr lang="en-US" sz="2600" dirty="0">
                <a:solidFill>
                  <a:srgbClr val="000000"/>
                </a:solidFill>
                <a:latin typeface="Times"/>
                <a:cs typeface="Times"/>
              </a:rPr>
              <a:t>.</a:t>
            </a:r>
            <a:endParaRPr lang="en-US" sz="2600" dirty="0">
              <a:latin typeface="Times"/>
              <a:cs typeface="Times"/>
            </a:endParaRPr>
          </a:p>
          <a:p>
            <a:pPr>
              <a:lnSpc>
                <a:spcPct val="110000"/>
              </a:lnSpc>
            </a:pPr>
            <a:r>
              <a:rPr lang="en-US" sz="4000" b="1" dirty="0">
                <a:solidFill>
                  <a:srgbClr val="6E2605"/>
                </a:solidFill>
                <a:latin typeface="Helvetica"/>
                <a:cs typeface="Helvetica"/>
              </a:rPr>
              <a:t>Methods</a:t>
            </a:r>
          </a:p>
          <a:p>
            <a:pPr>
              <a:lnSpc>
                <a:spcPct val="110000"/>
              </a:lnSpc>
              <a:spcAft>
                <a:spcPts val="1714"/>
              </a:spcAft>
            </a:pPr>
            <a:r>
              <a:rPr lang="en-US" sz="2600" dirty="0" err="1">
                <a:latin typeface="Times"/>
                <a:cs typeface="Times"/>
              </a:rPr>
              <a:t>Lorem</a:t>
            </a:r>
            <a:r>
              <a:rPr lang="en-US" sz="2600" dirty="0">
                <a:latin typeface="Times"/>
                <a:cs typeface="Times"/>
              </a:rPr>
              <a:t> </a:t>
            </a:r>
            <a:r>
              <a:rPr lang="en-US" sz="2600" dirty="0" err="1">
                <a:latin typeface="Times"/>
                <a:cs typeface="Times"/>
              </a:rPr>
              <a:t>ipsum</a:t>
            </a:r>
            <a:r>
              <a:rPr lang="en-US" sz="2600" dirty="0">
                <a:latin typeface="Times"/>
                <a:cs typeface="Times"/>
              </a:rPr>
              <a:t> vitae </a:t>
            </a:r>
            <a:r>
              <a:rPr lang="en-US" sz="2600" dirty="0" err="1">
                <a:latin typeface="Times"/>
                <a:cs typeface="Times"/>
              </a:rPr>
              <a:t>urna</a:t>
            </a:r>
            <a:r>
              <a:rPr lang="en-US" sz="2600" dirty="0">
                <a:latin typeface="Times"/>
                <a:cs typeface="Times"/>
              </a:rPr>
              <a:t> </a:t>
            </a:r>
            <a:r>
              <a:rPr lang="en-US" sz="2600" dirty="0" err="1">
                <a:latin typeface="Times"/>
                <a:cs typeface="Times"/>
              </a:rPr>
              <a:t>nunc</a:t>
            </a:r>
            <a:r>
              <a:rPr lang="en-US" sz="2600" dirty="0">
                <a:latin typeface="Times"/>
                <a:cs typeface="Times"/>
              </a:rPr>
              <a:t>. </a:t>
            </a:r>
            <a:r>
              <a:rPr lang="en-US" sz="2600" dirty="0" err="1">
                <a:latin typeface="Times"/>
                <a:cs typeface="Times"/>
              </a:rPr>
              <a:t>Vivamus</a:t>
            </a:r>
            <a:r>
              <a:rPr lang="en-US" sz="2600" dirty="0">
                <a:latin typeface="Times"/>
                <a:cs typeface="Times"/>
              </a:rPr>
              <a:t> vitae </a:t>
            </a:r>
            <a:r>
              <a:rPr lang="en-US" sz="2600" dirty="0" err="1">
                <a:latin typeface="Times"/>
                <a:cs typeface="Times"/>
              </a:rPr>
              <a:t>risus</a:t>
            </a:r>
            <a:r>
              <a:rPr lang="en-US" sz="2600" dirty="0">
                <a:latin typeface="Times"/>
                <a:cs typeface="Times"/>
              </a:rPr>
              <a:t> ac </a:t>
            </a:r>
            <a:r>
              <a:rPr lang="en-US" sz="2600" dirty="0" err="1">
                <a:latin typeface="Times"/>
                <a:cs typeface="Times"/>
              </a:rPr>
              <a:t>justo</a:t>
            </a:r>
            <a:r>
              <a:rPr lang="en-US" sz="2600" dirty="0">
                <a:latin typeface="Times"/>
                <a:cs typeface="Times"/>
              </a:rPr>
              <a:t> </a:t>
            </a:r>
            <a:r>
              <a:rPr lang="en-US" sz="2600" dirty="0" err="1">
                <a:latin typeface="Times"/>
                <a:cs typeface="Times"/>
              </a:rPr>
              <a:t>molestie</a:t>
            </a:r>
            <a:r>
              <a:rPr lang="en-US" sz="2600" dirty="0">
                <a:latin typeface="Times"/>
                <a:cs typeface="Times"/>
              </a:rPr>
              <a:t> </a:t>
            </a:r>
            <a:r>
              <a:rPr lang="en-US" sz="2600" dirty="0" err="1">
                <a:latin typeface="Times"/>
                <a:cs typeface="Times"/>
              </a:rPr>
              <a:t>consequat</a:t>
            </a:r>
            <a:r>
              <a:rPr lang="en-US" sz="2600" dirty="0">
                <a:latin typeface="Times"/>
                <a:cs typeface="Times"/>
              </a:rPr>
              <a:t>. </a:t>
            </a:r>
            <a:r>
              <a:rPr lang="en-US" sz="2600" dirty="0" err="1">
                <a:latin typeface="Times"/>
                <a:cs typeface="Times"/>
              </a:rPr>
              <a:t>Fusce</a:t>
            </a:r>
            <a:r>
              <a:rPr lang="en-US" sz="2600" dirty="0">
                <a:latin typeface="Times"/>
                <a:cs typeface="Times"/>
              </a:rPr>
              <a:t> </a:t>
            </a:r>
            <a:r>
              <a:rPr lang="en-US" sz="2600" dirty="0" err="1">
                <a:latin typeface="Times"/>
                <a:cs typeface="Times"/>
              </a:rPr>
              <a:t>vulputate</a:t>
            </a:r>
            <a:r>
              <a:rPr lang="en-US" sz="2600" dirty="0">
                <a:latin typeface="Times"/>
                <a:cs typeface="Times"/>
              </a:rPr>
              <a:t>, </a:t>
            </a:r>
            <a:r>
              <a:rPr lang="en-US" sz="2600" dirty="0" err="1">
                <a:latin typeface="Times"/>
                <a:cs typeface="Times"/>
              </a:rPr>
              <a:t>est</a:t>
            </a:r>
            <a:r>
              <a:rPr lang="en-US" sz="2600" dirty="0">
                <a:latin typeface="Times"/>
                <a:cs typeface="Times"/>
              </a:rPr>
              <a:t> </a:t>
            </a:r>
            <a:r>
              <a:rPr lang="en-US" sz="2600" dirty="0" err="1">
                <a:latin typeface="Times"/>
                <a:cs typeface="Times"/>
              </a:rPr>
              <a:t>sed</a:t>
            </a:r>
            <a:r>
              <a:rPr lang="en-US" sz="2600" dirty="0">
                <a:latin typeface="Times"/>
                <a:cs typeface="Times"/>
              </a:rPr>
              <a:t> </a:t>
            </a:r>
            <a:r>
              <a:rPr lang="en-US" sz="2600" dirty="0" err="1">
                <a:latin typeface="Times"/>
                <a:cs typeface="Times"/>
              </a:rPr>
              <a:t>posuere</a:t>
            </a:r>
            <a:r>
              <a:rPr lang="en-US" sz="2600" dirty="0">
                <a:latin typeface="Times"/>
                <a:cs typeface="Times"/>
              </a:rPr>
              <a:t> </a:t>
            </a:r>
            <a:r>
              <a:rPr lang="en-US" sz="2600" dirty="0" err="1">
                <a:latin typeface="Times"/>
                <a:cs typeface="Times"/>
              </a:rPr>
              <a:t>malesuada</a:t>
            </a:r>
            <a:r>
              <a:rPr lang="en-US" sz="2600" dirty="0">
                <a:latin typeface="Times"/>
                <a:cs typeface="Times"/>
              </a:rPr>
              <a:t>, nisi </a:t>
            </a:r>
            <a:r>
              <a:rPr lang="en-US" sz="2600" dirty="0" err="1">
                <a:latin typeface="Times"/>
                <a:cs typeface="Times"/>
              </a:rPr>
              <a:t>purus</a:t>
            </a:r>
            <a:r>
              <a:rPr lang="en-US" sz="2600" dirty="0">
                <a:latin typeface="Times"/>
                <a:cs typeface="Times"/>
              </a:rPr>
              <a:t> </a:t>
            </a:r>
            <a:r>
              <a:rPr lang="en-US" sz="2600" dirty="0" err="1">
                <a:latin typeface="Times"/>
                <a:cs typeface="Times"/>
              </a:rPr>
              <a:t>sodales</a:t>
            </a:r>
            <a:r>
              <a:rPr lang="en-US" sz="2600" dirty="0">
                <a:latin typeface="Times"/>
                <a:cs typeface="Times"/>
              </a:rPr>
              <a:t> nisi, a </a:t>
            </a:r>
            <a:r>
              <a:rPr lang="en-US" sz="2600" dirty="0" err="1">
                <a:latin typeface="Times"/>
                <a:cs typeface="Times"/>
              </a:rPr>
              <a:t>pulvinar</a:t>
            </a:r>
            <a:r>
              <a:rPr lang="en-US" sz="2600" dirty="0">
                <a:latin typeface="Times"/>
                <a:cs typeface="Times"/>
              </a:rPr>
              <a:t> </a:t>
            </a:r>
            <a:r>
              <a:rPr lang="en-US" sz="2600" dirty="0" err="1">
                <a:latin typeface="Times"/>
                <a:cs typeface="Times"/>
              </a:rPr>
              <a:t>erat</a:t>
            </a:r>
            <a:r>
              <a:rPr lang="en-US" sz="2600" dirty="0">
                <a:latin typeface="Times"/>
                <a:cs typeface="Times"/>
              </a:rPr>
              <a:t> </a:t>
            </a:r>
            <a:r>
              <a:rPr lang="en-US" sz="2600" dirty="0" err="1">
                <a:latin typeface="Times"/>
                <a:cs typeface="Times"/>
              </a:rPr>
              <a:t>velit</a:t>
            </a:r>
            <a:r>
              <a:rPr lang="en-US" sz="2600" dirty="0">
                <a:latin typeface="Times"/>
                <a:cs typeface="Times"/>
              </a:rPr>
              <a:t> a </a:t>
            </a:r>
            <a:r>
              <a:rPr lang="en-US" sz="2600" dirty="0" err="1">
                <a:latin typeface="Times"/>
                <a:cs typeface="Times"/>
              </a:rPr>
              <a:t>libero</a:t>
            </a:r>
            <a:r>
              <a:rPr lang="en-US" sz="2600" dirty="0">
                <a:latin typeface="Times"/>
                <a:cs typeface="Times"/>
              </a:rPr>
              <a:t>. </a:t>
            </a:r>
            <a:r>
              <a:rPr lang="en-US" sz="2600" dirty="0" err="1">
                <a:latin typeface="Times"/>
                <a:cs typeface="Times"/>
              </a:rPr>
              <a:t>usce</a:t>
            </a:r>
            <a:r>
              <a:rPr lang="en-US" sz="2600" dirty="0">
                <a:latin typeface="Times"/>
                <a:cs typeface="Times"/>
              </a:rPr>
              <a:t> </a:t>
            </a:r>
            <a:r>
              <a:rPr lang="en-US" sz="2600" dirty="0" err="1">
                <a:latin typeface="Times"/>
                <a:cs typeface="Times"/>
              </a:rPr>
              <a:t>tempor</a:t>
            </a:r>
            <a:r>
              <a:rPr lang="en-US" sz="2600" dirty="0">
                <a:latin typeface="Times"/>
                <a:cs typeface="Times"/>
              </a:rPr>
              <a:t> </a:t>
            </a:r>
            <a:r>
              <a:rPr lang="en-US" sz="2600" dirty="0" err="1">
                <a:latin typeface="Times"/>
                <a:cs typeface="Times"/>
              </a:rPr>
              <a:t>rutrum</a:t>
            </a:r>
            <a:r>
              <a:rPr lang="en-US" sz="2600" dirty="0">
                <a:latin typeface="Times"/>
                <a:cs typeface="Times"/>
              </a:rPr>
              <a:t> commodo. </a:t>
            </a:r>
          </a:p>
          <a:p>
            <a:pPr>
              <a:lnSpc>
                <a:spcPct val="110000"/>
              </a:lnSpc>
              <a:spcAft>
                <a:spcPts val="1714"/>
              </a:spcAft>
            </a:pPr>
            <a:r>
              <a:rPr lang="en-US" sz="2600" dirty="0" err="1">
                <a:latin typeface="Times"/>
                <a:cs typeface="Times"/>
              </a:rPr>
              <a:t>Etiam</a:t>
            </a:r>
            <a:r>
              <a:rPr lang="en-US" sz="2600" dirty="0">
                <a:latin typeface="Times"/>
                <a:cs typeface="Times"/>
              </a:rPr>
              <a:t> </a:t>
            </a:r>
            <a:r>
              <a:rPr lang="en-US" sz="2600" dirty="0" err="1">
                <a:latin typeface="Times"/>
                <a:cs typeface="Times"/>
              </a:rPr>
              <a:t>blandit</a:t>
            </a:r>
            <a:r>
              <a:rPr lang="en-US" sz="2600" dirty="0">
                <a:latin typeface="Times"/>
                <a:cs typeface="Times"/>
              </a:rPr>
              <a:t>, </a:t>
            </a:r>
            <a:r>
              <a:rPr lang="en-US" sz="2600" dirty="0" err="1">
                <a:latin typeface="Times"/>
                <a:cs typeface="Times"/>
              </a:rPr>
              <a:t>lectus</a:t>
            </a:r>
            <a:r>
              <a:rPr lang="en-US" sz="2600" dirty="0">
                <a:latin typeface="Times"/>
                <a:cs typeface="Times"/>
              </a:rPr>
              <a:t> </a:t>
            </a:r>
            <a:r>
              <a:rPr lang="en-US" sz="2600" dirty="0" err="1">
                <a:latin typeface="Times"/>
                <a:cs typeface="Times"/>
              </a:rPr>
              <a:t>eu</a:t>
            </a:r>
            <a:r>
              <a:rPr lang="en-US" sz="2600" dirty="0">
                <a:latin typeface="Times"/>
                <a:cs typeface="Times"/>
              </a:rPr>
              <a:t> </a:t>
            </a:r>
            <a:r>
              <a:rPr lang="en-US" sz="2600" dirty="0" err="1">
                <a:latin typeface="Times"/>
                <a:cs typeface="Times"/>
              </a:rPr>
              <a:t>sollicitudin</a:t>
            </a:r>
            <a:r>
              <a:rPr lang="en-US" sz="2600" dirty="0">
                <a:latin typeface="Times"/>
                <a:cs typeface="Times"/>
              </a:rPr>
              <a:t> </a:t>
            </a:r>
            <a:r>
              <a:rPr lang="en-US" sz="2600" dirty="0" err="1">
                <a:latin typeface="Times"/>
                <a:cs typeface="Times"/>
              </a:rPr>
              <a:t>volutpat</a:t>
            </a:r>
            <a:r>
              <a:rPr lang="en-US" sz="2600" dirty="0">
                <a:latin typeface="Times"/>
                <a:cs typeface="Times"/>
              </a:rPr>
              <a:t>, </a:t>
            </a:r>
            <a:r>
              <a:rPr lang="en-US" sz="2600" dirty="0" err="1">
                <a:latin typeface="Times"/>
                <a:cs typeface="Times"/>
              </a:rPr>
              <a:t>urna</a:t>
            </a:r>
            <a:r>
              <a:rPr lang="en-US" sz="2600" dirty="0">
                <a:latin typeface="Times"/>
                <a:cs typeface="Times"/>
              </a:rPr>
              <a:t> </a:t>
            </a:r>
            <a:r>
              <a:rPr lang="en-US" sz="2600" dirty="0" err="1">
                <a:latin typeface="Times"/>
                <a:cs typeface="Times"/>
              </a:rPr>
              <a:t>justo</a:t>
            </a:r>
            <a:r>
              <a:rPr lang="en-US" sz="2600" dirty="0">
                <a:latin typeface="Times"/>
                <a:cs typeface="Times"/>
              </a:rPr>
              <a:t> </a:t>
            </a:r>
            <a:r>
              <a:rPr lang="en-US" sz="2600" dirty="0" err="1">
                <a:latin typeface="Times"/>
                <a:cs typeface="Times"/>
              </a:rPr>
              <a:t>adipiscing</a:t>
            </a:r>
            <a:r>
              <a:rPr lang="en-US" sz="2600" dirty="0">
                <a:latin typeface="Times"/>
                <a:cs typeface="Times"/>
              </a:rPr>
              <a:t> </a:t>
            </a:r>
            <a:r>
              <a:rPr lang="en-US" sz="2600" dirty="0" err="1">
                <a:latin typeface="Times"/>
                <a:cs typeface="Times"/>
              </a:rPr>
              <a:t>nisl</a:t>
            </a:r>
            <a:r>
              <a:rPr lang="en-US" sz="2600" dirty="0">
                <a:latin typeface="Times"/>
                <a:cs typeface="Times"/>
              </a:rPr>
              <a:t>, at </a:t>
            </a:r>
            <a:r>
              <a:rPr lang="en-US" sz="2600" dirty="0" err="1">
                <a:latin typeface="Times"/>
                <a:cs typeface="Times"/>
              </a:rPr>
              <a:t>tincidunt</a:t>
            </a:r>
            <a:r>
              <a:rPr lang="en-US" sz="2600" dirty="0">
                <a:latin typeface="Times"/>
                <a:cs typeface="Times"/>
              </a:rPr>
              <a:t> </a:t>
            </a:r>
            <a:r>
              <a:rPr lang="en-US" sz="2600" dirty="0" err="1">
                <a:latin typeface="Times"/>
                <a:cs typeface="Times"/>
              </a:rPr>
              <a:t>tortor</a:t>
            </a:r>
            <a:r>
              <a:rPr lang="en-US" sz="2600" dirty="0">
                <a:latin typeface="Times"/>
                <a:cs typeface="Times"/>
              </a:rPr>
              <a:t> </a:t>
            </a:r>
            <a:r>
              <a:rPr lang="en-US" sz="2600" dirty="0" err="1">
                <a:latin typeface="Times"/>
                <a:cs typeface="Times"/>
              </a:rPr>
              <a:t>metus</a:t>
            </a:r>
            <a:r>
              <a:rPr lang="en-US" sz="2600" dirty="0">
                <a:latin typeface="Times"/>
                <a:cs typeface="Times"/>
              </a:rPr>
              <a:t> id nisi. </a:t>
            </a:r>
            <a:r>
              <a:rPr lang="en-US" sz="2600" dirty="0" err="1">
                <a:latin typeface="Times"/>
                <a:cs typeface="Times"/>
              </a:rPr>
              <a:t>Etiam</a:t>
            </a:r>
            <a:r>
              <a:rPr lang="en-US" sz="2600" dirty="0">
                <a:latin typeface="Times"/>
                <a:cs typeface="Times"/>
              </a:rPr>
              <a:t> </a:t>
            </a:r>
            <a:r>
              <a:rPr lang="en-US" sz="2600" dirty="0" err="1">
                <a:latin typeface="Times"/>
                <a:cs typeface="Times"/>
              </a:rPr>
              <a:t>eget</a:t>
            </a:r>
            <a:r>
              <a:rPr lang="en-US" sz="2600" dirty="0">
                <a:latin typeface="Times"/>
                <a:cs typeface="Times"/>
              </a:rPr>
              <a:t> </a:t>
            </a:r>
            <a:r>
              <a:rPr lang="en-US" sz="2600" dirty="0" err="1">
                <a:latin typeface="Times"/>
                <a:cs typeface="Times"/>
              </a:rPr>
              <a:t>placerat</a:t>
            </a:r>
            <a:r>
              <a:rPr lang="en-US" sz="2600" dirty="0">
                <a:latin typeface="Times"/>
                <a:cs typeface="Times"/>
              </a:rPr>
              <a:t> </a:t>
            </a:r>
            <a:r>
              <a:rPr lang="en-US" sz="2600" dirty="0" err="1">
                <a:latin typeface="Times"/>
                <a:cs typeface="Times"/>
              </a:rPr>
              <a:t>nisl</a:t>
            </a:r>
            <a:r>
              <a:rPr lang="en-US" sz="2600" dirty="0">
                <a:latin typeface="Times"/>
                <a:cs typeface="Times"/>
              </a:rPr>
              <a:t>. </a:t>
            </a:r>
            <a:r>
              <a:rPr lang="en-US" sz="2600" dirty="0" err="1">
                <a:solidFill>
                  <a:srgbClr val="000000"/>
                </a:solidFill>
                <a:latin typeface="Times"/>
                <a:cs typeface="Times"/>
              </a:rPr>
              <a:t>Curabitur</a:t>
            </a:r>
            <a:r>
              <a:rPr lang="en-US" sz="2600" dirty="0">
                <a:solidFill>
                  <a:srgbClr val="000000"/>
                </a:solidFill>
                <a:latin typeface="Times"/>
                <a:cs typeface="Times"/>
              </a:rPr>
              <a:t> ante </a:t>
            </a:r>
            <a:r>
              <a:rPr lang="en-US" sz="2600" dirty="0" err="1">
                <a:solidFill>
                  <a:srgbClr val="000000"/>
                </a:solidFill>
                <a:latin typeface="Times"/>
                <a:cs typeface="Times"/>
              </a:rPr>
              <a:t>tortor</a:t>
            </a:r>
            <a:r>
              <a:rPr lang="en-US" sz="2600" dirty="0">
                <a:solidFill>
                  <a:srgbClr val="000000"/>
                </a:solidFill>
                <a:latin typeface="Times"/>
                <a:cs typeface="Times"/>
              </a:rPr>
              <a:t>, </a:t>
            </a:r>
            <a:r>
              <a:rPr lang="en-US" sz="2600" dirty="0" err="1">
                <a:solidFill>
                  <a:srgbClr val="000000"/>
                </a:solidFill>
                <a:latin typeface="Times"/>
                <a:cs typeface="Times"/>
              </a:rPr>
              <a:t>posuere</a:t>
            </a:r>
            <a:r>
              <a:rPr lang="en-US" sz="2600" dirty="0">
                <a:solidFill>
                  <a:srgbClr val="000000"/>
                </a:solidFill>
                <a:latin typeface="Times"/>
                <a:cs typeface="Times"/>
              </a:rPr>
              <a:t> </a:t>
            </a:r>
            <a:r>
              <a:rPr lang="en-US" sz="2600" dirty="0" err="1">
                <a:solidFill>
                  <a:srgbClr val="000000"/>
                </a:solidFill>
                <a:latin typeface="Times"/>
                <a:cs typeface="Times"/>
              </a:rPr>
              <a:t>nec</a:t>
            </a:r>
            <a:r>
              <a:rPr lang="en-US" sz="2600" dirty="0">
                <a:solidFill>
                  <a:srgbClr val="000000"/>
                </a:solidFill>
                <a:latin typeface="Times"/>
                <a:cs typeface="Times"/>
              </a:rPr>
              <a:t> </a:t>
            </a:r>
            <a:r>
              <a:rPr lang="en-US" sz="2600" dirty="0" err="1">
                <a:solidFill>
                  <a:srgbClr val="000000"/>
                </a:solidFill>
                <a:latin typeface="Times"/>
                <a:cs typeface="Times"/>
              </a:rPr>
              <a:t>adipiscing</a:t>
            </a:r>
            <a:r>
              <a:rPr lang="en-US" sz="2600" dirty="0">
                <a:solidFill>
                  <a:srgbClr val="000000"/>
                </a:solidFill>
                <a:latin typeface="Times"/>
                <a:cs typeface="Times"/>
              </a:rPr>
              <a:t> </a:t>
            </a:r>
            <a:r>
              <a:rPr lang="en-US" sz="2600" dirty="0" err="1">
                <a:solidFill>
                  <a:srgbClr val="000000"/>
                </a:solidFill>
                <a:latin typeface="Times"/>
                <a:cs typeface="Times"/>
              </a:rPr>
              <a:t>condimentum</a:t>
            </a:r>
            <a:r>
              <a:rPr lang="en-US" sz="2600" dirty="0">
                <a:solidFill>
                  <a:srgbClr val="000000"/>
                </a:solidFill>
                <a:latin typeface="Times"/>
                <a:cs typeface="Times"/>
              </a:rPr>
              <a:t>, commodo id </a:t>
            </a:r>
            <a:r>
              <a:rPr lang="en-US" sz="2600" dirty="0" err="1">
                <a:solidFill>
                  <a:srgbClr val="000000"/>
                </a:solidFill>
                <a:latin typeface="Times"/>
                <a:cs typeface="Times"/>
              </a:rPr>
              <a:t>nisl</a:t>
            </a:r>
            <a:r>
              <a:rPr lang="en-US" sz="2600" dirty="0">
                <a:solidFill>
                  <a:srgbClr val="000000"/>
                </a:solidFill>
                <a:latin typeface="Times"/>
                <a:cs typeface="Times"/>
              </a:rPr>
              <a:t>.</a:t>
            </a:r>
            <a:r>
              <a:rPr lang="en-US" sz="2600" dirty="0">
                <a:latin typeface="Times"/>
                <a:cs typeface="Times"/>
              </a:rPr>
              <a:t> </a:t>
            </a:r>
            <a:r>
              <a:rPr lang="en-US" sz="2600" dirty="0" err="1">
                <a:solidFill>
                  <a:srgbClr val="000000"/>
                </a:solidFill>
                <a:latin typeface="Times"/>
                <a:cs typeface="Times"/>
              </a:rPr>
              <a:t>Phasellus</a:t>
            </a:r>
            <a:r>
              <a:rPr lang="en-US" sz="2600" dirty="0">
                <a:solidFill>
                  <a:srgbClr val="000000"/>
                </a:solidFill>
                <a:latin typeface="Times"/>
                <a:cs typeface="Times"/>
              </a:rPr>
              <a:t> </a:t>
            </a:r>
            <a:r>
              <a:rPr lang="en-US" sz="2600" dirty="0" err="1">
                <a:solidFill>
                  <a:srgbClr val="000000"/>
                </a:solidFill>
                <a:latin typeface="Times"/>
                <a:cs typeface="Times"/>
              </a:rPr>
              <a:t>tempor</a:t>
            </a:r>
            <a:r>
              <a:rPr lang="en-US" sz="2600" dirty="0">
                <a:solidFill>
                  <a:srgbClr val="000000"/>
                </a:solidFill>
                <a:latin typeface="Times"/>
                <a:cs typeface="Times"/>
              </a:rPr>
              <a:t> lacus </a:t>
            </a:r>
            <a:r>
              <a:rPr lang="en-US" sz="2600" dirty="0" err="1">
                <a:solidFill>
                  <a:srgbClr val="000000"/>
                </a:solidFill>
                <a:latin typeface="Times"/>
                <a:cs typeface="Times"/>
              </a:rPr>
              <a:t>sed</a:t>
            </a:r>
            <a:r>
              <a:rPr lang="en-US" sz="2600" dirty="0">
                <a:solidFill>
                  <a:srgbClr val="000000"/>
                </a:solidFill>
                <a:latin typeface="Times"/>
                <a:cs typeface="Times"/>
              </a:rPr>
              <a:t> </a:t>
            </a:r>
            <a:r>
              <a:rPr lang="en-US" sz="2600" dirty="0" err="1">
                <a:solidFill>
                  <a:srgbClr val="000000"/>
                </a:solidFill>
                <a:latin typeface="Times"/>
                <a:cs typeface="Times"/>
              </a:rPr>
              <a:t>sem</a:t>
            </a:r>
            <a:r>
              <a:rPr lang="en-US" sz="2600" dirty="0">
                <a:solidFill>
                  <a:srgbClr val="000000"/>
                </a:solidFill>
                <a:latin typeface="Times"/>
                <a:cs typeface="Times"/>
              </a:rPr>
              <a:t> </a:t>
            </a:r>
            <a:r>
              <a:rPr lang="en-US" sz="2600" dirty="0" err="1">
                <a:solidFill>
                  <a:srgbClr val="000000"/>
                </a:solidFill>
                <a:latin typeface="Times"/>
                <a:cs typeface="Times"/>
              </a:rPr>
              <a:t>pulvinar</a:t>
            </a:r>
            <a:r>
              <a:rPr lang="en-US" sz="2600" dirty="0">
                <a:solidFill>
                  <a:srgbClr val="000000"/>
                </a:solidFill>
                <a:latin typeface="Times"/>
                <a:cs typeface="Times"/>
              </a:rPr>
              <a:t> </a:t>
            </a:r>
            <a:r>
              <a:rPr lang="en-US" sz="2600" dirty="0" err="1">
                <a:solidFill>
                  <a:srgbClr val="000000"/>
                </a:solidFill>
                <a:latin typeface="Times"/>
                <a:cs typeface="Times"/>
              </a:rPr>
              <a:t>eget</a:t>
            </a:r>
            <a:r>
              <a:rPr lang="en-US" sz="2600" dirty="0">
                <a:solidFill>
                  <a:srgbClr val="000000"/>
                </a:solidFill>
                <a:latin typeface="Times"/>
                <a:cs typeface="Times"/>
              </a:rPr>
              <a:t> </a:t>
            </a:r>
            <a:r>
              <a:rPr lang="en-US" sz="2600" dirty="0" err="1">
                <a:solidFill>
                  <a:srgbClr val="000000"/>
                </a:solidFill>
                <a:latin typeface="Times"/>
                <a:cs typeface="Times"/>
              </a:rPr>
              <a:t>molestie</a:t>
            </a:r>
            <a:r>
              <a:rPr lang="en-US" sz="2600" dirty="0">
                <a:solidFill>
                  <a:srgbClr val="000000"/>
                </a:solidFill>
                <a:latin typeface="Times"/>
                <a:cs typeface="Times"/>
              </a:rPr>
              <a:t> </a:t>
            </a:r>
            <a:r>
              <a:rPr lang="en-US" sz="2600" dirty="0" err="1">
                <a:solidFill>
                  <a:srgbClr val="000000"/>
                </a:solidFill>
                <a:latin typeface="Times"/>
                <a:cs typeface="Times"/>
              </a:rPr>
              <a:t>erat</a:t>
            </a:r>
            <a:r>
              <a:rPr lang="en-US" sz="2600" dirty="0">
                <a:solidFill>
                  <a:srgbClr val="000000"/>
                </a:solidFill>
                <a:latin typeface="Times"/>
                <a:cs typeface="Times"/>
              </a:rPr>
              <a:t> </a:t>
            </a:r>
            <a:r>
              <a:rPr lang="en-US" sz="2600" dirty="0" err="1">
                <a:solidFill>
                  <a:srgbClr val="000000"/>
                </a:solidFill>
                <a:latin typeface="Times"/>
                <a:cs typeface="Times"/>
              </a:rPr>
              <a:t>sodales</a:t>
            </a:r>
            <a:r>
              <a:rPr lang="en-US" sz="2600" dirty="0">
                <a:solidFill>
                  <a:srgbClr val="000000"/>
                </a:solidFill>
                <a:latin typeface="Times"/>
                <a:cs typeface="Times"/>
              </a:rPr>
              <a:t>.</a:t>
            </a:r>
            <a:endParaRPr lang="en-US" sz="2600" dirty="0">
              <a:latin typeface="Times"/>
              <a:cs typeface="Times"/>
            </a:endParaRPr>
          </a:p>
        </p:txBody>
      </p:sp>
      <p:graphicFrame>
        <p:nvGraphicFramePr>
          <p:cNvPr id="54" name="Table 53"/>
          <p:cNvGraphicFramePr>
            <a:graphicFrameLocks noGrp="1"/>
          </p:cNvGraphicFramePr>
          <p:nvPr>
            <p:extLst>
              <p:ext uri="{D42A27DB-BD31-4B8C-83A1-F6EECF244321}">
                <p14:modId xmlns:p14="http://schemas.microsoft.com/office/powerpoint/2010/main" val="4067530751"/>
              </p:ext>
            </p:extLst>
          </p:nvPr>
        </p:nvGraphicFramePr>
        <p:xfrm>
          <a:off x="2328334" y="27723195"/>
          <a:ext cx="8184091" cy="3252105"/>
        </p:xfrm>
        <a:graphic>
          <a:graphicData uri="http://schemas.openxmlformats.org/drawingml/2006/table">
            <a:tbl>
              <a:tblPr firstRow="1" bandRow="1">
                <a:tableStyleId>{5C22544A-7EE6-4342-B048-85BDC9FD1C3A}</a:tableStyleId>
              </a:tblPr>
              <a:tblGrid>
                <a:gridCol w="2390046"/>
                <a:gridCol w="1955489"/>
                <a:gridCol w="1303661"/>
                <a:gridCol w="2534895"/>
              </a:tblGrid>
              <a:tr h="737873">
                <a:tc gridSpan="4">
                  <a:txBody>
                    <a:bodyPr/>
                    <a:lstStyle/>
                    <a:p>
                      <a:pPr marL="0" marR="0" indent="0" algn="ctr" defTabSz="2508016" rtl="0" eaLnBrk="1" fontAlgn="auto" latinLnBrk="0" hangingPunct="1">
                        <a:lnSpc>
                          <a:spcPct val="100000"/>
                        </a:lnSpc>
                        <a:spcBef>
                          <a:spcPts val="0"/>
                        </a:spcBef>
                        <a:spcAft>
                          <a:spcPts val="0"/>
                        </a:spcAft>
                        <a:buClrTx/>
                        <a:buSzTx/>
                        <a:buFontTx/>
                        <a:buNone/>
                        <a:tabLst/>
                        <a:defRPr/>
                      </a:pPr>
                      <a:r>
                        <a:rPr lang="en-US" sz="2700" dirty="0" smtClean="0">
                          <a:latin typeface="Arial" pitchFamily="34" charset="0"/>
                          <a:cs typeface="Arial" pitchFamily="34" charset="0"/>
                        </a:rPr>
                        <a:t>Title</a:t>
                      </a:r>
                    </a:p>
                  </a:txBody>
                  <a:tcPr marT="102870" marB="1028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algn="ctr"/>
                      <a:endParaRPr lang="en-US" sz="18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sz="18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8558">
                <a:tc>
                  <a:txBody>
                    <a:bodyPr/>
                    <a:lstStyle/>
                    <a:p>
                      <a:endParaRPr lang="en-US" sz="2100" dirty="0">
                        <a:latin typeface="Arial" pitchFamily="34" charset="0"/>
                        <a:cs typeface="Arial" pitchFamily="34" charset="0"/>
                      </a:endParaRPr>
                    </a:p>
                  </a:txBody>
                  <a:tcPr marT="102870" marB="1028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100" dirty="0" smtClean="0">
                          <a:latin typeface="Arial" pitchFamily="34" charset="0"/>
                          <a:cs typeface="Arial" pitchFamily="34" charset="0"/>
                        </a:rPr>
                        <a:t># of Events</a:t>
                      </a:r>
                      <a:endParaRPr lang="en-US" sz="2100" dirty="0">
                        <a:latin typeface="Arial" pitchFamily="34" charset="0"/>
                        <a:cs typeface="Arial" pitchFamily="34" charset="0"/>
                      </a:endParaRPr>
                    </a:p>
                  </a:txBody>
                  <a:tcPr marT="102870" marB="1028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100" dirty="0" smtClean="0">
                          <a:latin typeface="Arial" pitchFamily="34" charset="0"/>
                          <a:cs typeface="Arial" pitchFamily="34" charset="0"/>
                        </a:rPr>
                        <a:t>Total</a:t>
                      </a:r>
                      <a:r>
                        <a:rPr lang="en-US" sz="2100" baseline="0" dirty="0" smtClean="0">
                          <a:latin typeface="Arial" pitchFamily="34" charset="0"/>
                          <a:cs typeface="Arial" pitchFamily="34" charset="0"/>
                        </a:rPr>
                        <a:t> N</a:t>
                      </a:r>
                      <a:endParaRPr lang="en-US" sz="2100" dirty="0">
                        <a:latin typeface="Arial" pitchFamily="34" charset="0"/>
                        <a:cs typeface="Arial" pitchFamily="34" charset="0"/>
                      </a:endParaRPr>
                    </a:p>
                  </a:txBody>
                  <a:tcPr marT="102870" marB="1028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l" defTabSz="4389120" rtl="0" eaLnBrk="1" fontAlgn="auto" latinLnBrk="0" hangingPunct="1">
                        <a:lnSpc>
                          <a:spcPct val="100000"/>
                        </a:lnSpc>
                        <a:spcBef>
                          <a:spcPts val="0"/>
                        </a:spcBef>
                        <a:spcAft>
                          <a:spcPts val="0"/>
                        </a:spcAft>
                        <a:buClrTx/>
                        <a:buSzTx/>
                        <a:buFontTx/>
                        <a:buNone/>
                        <a:tabLst/>
                        <a:defRPr/>
                      </a:pPr>
                      <a:r>
                        <a:rPr lang="en-US" sz="2100" dirty="0" smtClean="0">
                          <a:latin typeface="Arial" pitchFamily="34" charset="0"/>
                          <a:cs typeface="Arial" pitchFamily="34" charset="0"/>
                        </a:rPr>
                        <a:t>HR (95% CI)</a:t>
                      </a:r>
                    </a:p>
                  </a:txBody>
                  <a:tcPr marT="102870" marB="1028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628558">
                <a:tc>
                  <a:txBody>
                    <a:bodyPr/>
                    <a:lstStyle/>
                    <a:p>
                      <a:r>
                        <a:rPr lang="en-US" sz="2100" dirty="0" smtClean="0">
                          <a:latin typeface="Arial" pitchFamily="34" charset="0"/>
                          <a:cs typeface="Arial" pitchFamily="34" charset="0"/>
                        </a:rPr>
                        <a:t>Header</a:t>
                      </a:r>
                    </a:p>
                  </a:txBody>
                  <a:tcPr marT="102870" marB="1028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100" dirty="0" smtClean="0">
                          <a:latin typeface="Arial" pitchFamily="34" charset="0"/>
                          <a:cs typeface="Arial" pitchFamily="34" charset="0"/>
                        </a:rPr>
                        <a:t>430</a:t>
                      </a:r>
                      <a:endParaRPr lang="en-US" sz="2100" dirty="0">
                        <a:latin typeface="Arial" pitchFamily="34" charset="0"/>
                        <a:cs typeface="Arial" pitchFamily="34" charset="0"/>
                      </a:endParaRPr>
                    </a:p>
                  </a:txBody>
                  <a:tcPr marT="102870" marB="1028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100" dirty="0" smtClean="0">
                          <a:latin typeface="Arial" pitchFamily="34" charset="0"/>
                          <a:cs typeface="Arial" pitchFamily="34" charset="0"/>
                        </a:rPr>
                        <a:t>2020</a:t>
                      </a:r>
                      <a:endParaRPr lang="en-US" sz="2100" dirty="0">
                        <a:latin typeface="Arial" pitchFamily="34" charset="0"/>
                        <a:cs typeface="Arial" pitchFamily="34" charset="0"/>
                      </a:endParaRPr>
                    </a:p>
                  </a:txBody>
                  <a:tcPr marT="102870" marB="1028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100" dirty="0" smtClean="0">
                          <a:latin typeface="Arial" pitchFamily="34" charset="0"/>
                          <a:cs typeface="Arial" pitchFamily="34" charset="0"/>
                        </a:rPr>
                        <a:t>1.18 (.99-1.42)</a:t>
                      </a:r>
                      <a:endParaRPr lang="en-US" sz="2100" dirty="0">
                        <a:latin typeface="Arial" pitchFamily="34" charset="0"/>
                        <a:cs typeface="Arial" pitchFamily="34" charset="0"/>
                      </a:endParaRPr>
                    </a:p>
                  </a:txBody>
                  <a:tcPr marT="102870" marB="1028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28558">
                <a:tc>
                  <a:txBody>
                    <a:bodyPr/>
                    <a:lstStyle/>
                    <a:p>
                      <a:r>
                        <a:rPr lang="en-US" sz="2100" dirty="0" smtClean="0">
                          <a:latin typeface="Arial" pitchFamily="34" charset="0"/>
                          <a:cs typeface="Arial" pitchFamily="34" charset="0"/>
                        </a:rPr>
                        <a:t>Header</a:t>
                      </a:r>
                      <a:endParaRPr lang="en-US" sz="2100" dirty="0">
                        <a:latin typeface="Arial" pitchFamily="34" charset="0"/>
                        <a:cs typeface="Arial" pitchFamily="34" charset="0"/>
                      </a:endParaRPr>
                    </a:p>
                  </a:txBody>
                  <a:tcPr marT="102870" marB="1028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100" dirty="0" smtClean="0">
                          <a:latin typeface="Arial" pitchFamily="34" charset="0"/>
                          <a:cs typeface="Arial" pitchFamily="34" charset="0"/>
                        </a:rPr>
                        <a:t>210</a:t>
                      </a:r>
                      <a:endParaRPr lang="en-US" sz="2100" dirty="0">
                        <a:latin typeface="Arial" pitchFamily="34" charset="0"/>
                        <a:cs typeface="Arial" pitchFamily="34" charset="0"/>
                      </a:endParaRPr>
                    </a:p>
                  </a:txBody>
                  <a:tcPr marT="102870" marB="1028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100" dirty="0" smtClean="0">
                          <a:latin typeface="Arial" pitchFamily="34" charset="0"/>
                          <a:cs typeface="Arial" pitchFamily="34" charset="0"/>
                        </a:rPr>
                        <a:t>3348</a:t>
                      </a:r>
                      <a:endParaRPr lang="en-US" sz="2100" dirty="0">
                        <a:latin typeface="Arial" pitchFamily="34" charset="0"/>
                        <a:cs typeface="Arial" pitchFamily="34" charset="0"/>
                      </a:endParaRPr>
                    </a:p>
                  </a:txBody>
                  <a:tcPr marT="102870" marB="1028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2100" dirty="0" smtClean="0">
                          <a:latin typeface="Arial" pitchFamily="34" charset="0"/>
                          <a:cs typeface="Arial" pitchFamily="34" charset="0"/>
                        </a:rPr>
                        <a:t>1.14 (.99-1.32)</a:t>
                      </a:r>
                    </a:p>
                  </a:txBody>
                  <a:tcPr marT="102870" marB="1028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628558">
                <a:tc>
                  <a:txBody>
                    <a:bodyPr/>
                    <a:lstStyle/>
                    <a:p>
                      <a:r>
                        <a:rPr lang="en-US" sz="2100" dirty="0" smtClean="0">
                          <a:latin typeface="Arial" pitchFamily="34" charset="0"/>
                          <a:cs typeface="Arial" pitchFamily="34" charset="0"/>
                        </a:rPr>
                        <a:t>Header</a:t>
                      </a:r>
                    </a:p>
                  </a:txBody>
                  <a:tcPr marT="102870" marB="1028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100" dirty="0" smtClean="0">
                          <a:latin typeface="Arial" pitchFamily="34" charset="0"/>
                          <a:cs typeface="Arial" pitchFamily="34" charset="0"/>
                        </a:rPr>
                        <a:t>915</a:t>
                      </a:r>
                      <a:endParaRPr lang="en-US" sz="2100" dirty="0">
                        <a:latin typeface="Arial" pitchFamily="34" charset="0"/>
                        <a:cs typeface="Arial" pitchFamily="34" charset="0"/>
                      </a:endParaRPr>
                    </a:p>
                  </a:txBody>
                  <a:tcPr marT="102870" marB="1028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100" dirty="0" smtClean="0">
                          <a:latin typeface="Arial" pitchFamily="34" charset="0"/>
                          <a:cs typeface="Arial" pitchFamily="34" charset="0"/>
                        </a:rPr>
                        <a:t>3450</a:t>
                      </a:r>
                      <a:endParaRPr lang="en-US" sz="2100" dirty="0">
                        <a:latin typeface="Arial" pitchFamily="34" charset="0"/>
                        <a:cs typeface="Arial" pitchFamily="34" charset="0"/>
                      </a:endParaRPr>
                    </a:p>
                  </a:txBody>
                  <a:tcPr marT="102870" marB="1028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100" dirty="0" smtClean="0">
                          <a:latin typeface="Arial" pitchFamily="34" charset="0"/>
                          <a:cs typeface="Arial" pitchFamily="34" charset="0"/>
                        </a:rPr>
                        <a:t>1.09 (.96-1.40)</a:t>
                      </a:r>
                    </a:p>
                  </a:txBody>
                  <a:tcPr marT="102870" marB="1028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5" name="TextBox 54"/>
          <p:cNvSpPr txBox="1"/>
          <p:nvPr/>
        </p:nvSpPr>
        <p:spPr>
          <a:xfrm>
            <a:off x="11430000" y="6772275"/>
            <a:ext cx="8184092" cy="6831101"/>
          </a:xfrm>
          <a:prstGeom prst="rect">
            <a:avLst/>
          </a:prstGeom>
          <a:noFill/>
        </p:spPr>
        <p:txBody>
          <a:bodyPr wrap="square" lIns="0" tIns="0" rIns="0" bIns="0" rtlCol="0">
            <a:spAutoFit/>
          </a:bodyPr>
          <a:lstStyle/>
          <a:p>
            <a:pPr>
              <a:lnSpc>
                <a:spcPct val="110000"/>
              </a:lnSpc>
            </a:pPr>
            <a:r>
              <a:rPr lang="en-US" sz="4000" b="1" dirty="0">
                <a:solidFill>
                  <a:srgbClr val="6E2605"/>
                </a:solidFill>
                <a:latin typeface="Helvetica"/>
                <a:cs typeface="Helvetica"/>
              </a:rPr>
              <a:t>Results</a:t>
            </a:r>
          </a:p>
          <a:p>
            <a:pPr>
              <a:lnSpc>
                <a:spcPct val="110000"/>
              </a:lnSpc>
              <a:spcAft>
                <a:spcPts val="1714"/>
              </a:spcAft>
            </a:pPr>
            <a:r>
              <a:rPr lang="en-US" sz="2600" dirty="0" err="1">
                <a:latin typeface="Times"/>
                <a:cs typeface="Times"/>
              </a:rPr>
              <a:t>Lorem</a:t>
            </a:r>
            <a:r>
              <a:rPr lang="en-US" sz="2600" dirty="0">
                <a:latin typeface="Times"/>
                <a:cs typeface="Times"/>
              </a:rPr>
              <a:t> </a:t>
            </a:r>
            <a:r>
              <a:rPr lang="en-US" sz="2600" dirty="0" err="1">
                <a:latin typeface="Times"/>
                <a:cs typeface="Times"/>
              </a:rPr>
              <a:t>ipsum</a:t>
            </a:r>
            <a:r>
              <a:rPr lang="en-US" sz="2600" dirty="0">
                <a:latin typeface="Times"/>
                <a:cs typeface="Times"/>
              </a:rPr>
              <a:t> vitae </a:t>
            </a:r>
            <a:r>
              <a:rPr lang="en-US" sz="2600" dirty="0" err="1">
                <a:latin typeface="Times"/>
                <a:cs typeface="Times"/>
              </a:rPr>
              <a:t>urna</a:t>
            </a:r>
            <a:r>
              <a:rPr lang="en-US" sz="2600" dirty="0">
                <a:latin typeface="Times"/>
                <a:cs typeface="Times"/>
              </a:rPr>
              <a:t> </a:t>
            </a:r>
            <a:r>
              <a:rPr lang="en-US" sz="2600" dirty="0" err="1">
                <a:latin typeface="Times"/>
                <a:cs typeface="Times"/>
              </a:rPr>
              <a:t>nunc</a:t>
            </a:r>
            <a:r>
              <a:rPr lang="en-US" sz="2600" dirty="0">
                <a:latin typeface="Times"/>
                <a:cs typeface="Times"/>
              </a:rPr>
              <a:t>. </a:t>
            </a:r>
            <a:r>
              <a:rPr lang="en-US" sz="2600" dirty="0" err="1">
                <a:latin typeface="Times"/>
                <a:cs typeface="Times"/>
              </a:rPr>
              <a:t>Vivamus</a:t>
            </a:r>
            <a:r>
              <a:rPr lang="en-US" sz="2600" dirty="0">
                <a:latin typeface="Times"/>
                <a:cs typeface="Times"/>
              </a:rPr>
              <a:t> vitae </a:t>
            </a:r>
            <a:r>
              <a:rPr lang="en-US" sz="2600" dirty="0" err="1">
                <a:latin typeface="Times"/>
                <a:cs typeface="Times"/>
              </a:rPr>
              <a:t>risus</a:t>
            </a:r>
            <a:r>
              <a:rPr lang="en-US" sz="2600" dirty="0">
                <a:latin typeface="Times"/>
                <a:cs typeface="Times"/>
              </a:rPr>
              <a:t> ac </a:t>
            </a:r>
            <a:r>
              <a:rPr lang="en-US" sz="2600" dirty="0" err="1">
                <a:latin typeface="Times"/>
                <a:cs typeface="Times"/>
              </a:rPr>
              <a:t>justo</a:t>
            </a:r>
            <a:r>
              <a:rPr lang="en-US" sz="2600" dirty="0">
                <a:latin typeface="Times"/>
                <a:cs typeface="Times"/>
              </a:rPr>
              <a:t> </a:t>
            </a:r>
            <a:r>
              <a:rPr lang="en-US" sz="2600" dirty="0" err="1">
                <a:latin typeface="Times"/>
                <a:cs typeface="Times"/>
              </a:rPr>
              <a:t>molestie</a:t>
            </a:r>
            <a:r>
              <a:rPr lang="en-US" sz="2600" dirty="0">
                <a:latin typeface="Times"/>
                <a:cs typeface="Times"/>
              </a:rPr>
              <a:t> </a:t>
            </a:r>
            <a:r>
              <a:rPr lang="en-US" sz="2600" dirty="0" err="1">
                <a:latin typeface="Times"/>
                <a:cs typeface="Times"/>
              </a:rPr>
              <a:t>consequat</a:t>
            </a:r>
            <a:r>
              <a:rPr lang="en-US" sz="2600" dirty="0">
                <a:latin typeface="Times"/>
                <a:cs typeface="Times"/>
              </a:rPr>
              <a:t>. </a:t>
            </a:r>
            <a:r>
              <a:rPr lang="en-US" sz="2600" dirty="0" err="1">
                <a:latin typeface="Times"/>
                <a:cs typeface="Times"/>
              </a:rPr>
              <a:t>Fusce</a:t>
            </a:r>
            <a:r>
              <a:rPr lang="en-US" sz="2600" dirty="0">
                <a:latin typeface="Times"/>
                <a:cs typeface="Times"/>
              </a:rPr>
              <a:t> </a:t>
            </a:r>
            <a:r>
              <a:rPr lang="en-US" sz="2600" dirty="0" err="1">
                <a:latin typeface="Times"/>
                <a:cs typeface="Times"/>
              </a:rPr>
              <a:t>vulputate</a:t>
            </a:r>
            <a:r>
              <a:rPr lang="en-US" sz="2600" dirty="0">
                <a:latin typeface="Times"/>
                <a:cs typeface="Times"/>
              </a:rPr>
              <a:t>, </a:t>
            </a:r>
            <a:r>
              <a:rPr lang="en-US" sz="2600" dirty="0" err="1">
                <a:latin typeface="Times"/>
                <a:cs typeface="Times"/>
              </a:rPr>
              <a:t>est</a:t>
            </a:r>
            <a:r>
              <a:rPr lang="en-US" sz="2600" dirty="0">
                <a:latin typeface="Times"/>
                <a:cs typeface="Times"/>
              </a:rPr>
              <a:t> </a:t>
            </a:r>
            <a:r>
              <a:rPr lang="en-US" sz="2600" dirty="0" err="1">
                <a:latin typeface="Times"/>
                <a:cs typeface="Times"/>
              </a:rPr>
              <a:t>sed</a:t>
            </a:r>
            <a:r>
              <a:rPr lang="en-US" sz="2600" dirty="0">
                <a:latin typeface="Times"/>
                <a:cs typeface="Times"/>
              </a:rPr>
              <a:t> </a:t>
            </a:r>
            <a:r>
              <a:rPr lang="en-US" sz="2600" dirty="0" err="1">
                <a:latin typeface="Times"/>
                <a:cs typeface="Times"/>
              </a:rPr>
              <a:t>posuere</a:t>
            </a:r>
            <a:r>
              <a:rPr lang="en-US" sz="2600" dirty="0">
                <a:latin typeface="Times"/>
                <a:cs typeface="Times"/>
              </a:rPr>
              <a:t> </a:t>
            </a:r>
            <a:r>
              <a:rPr lang="en-US" sz="2600" dirty="0" err="1">
                <a:latin typeface="Times"/>
                <a:cs typeface="Times"/>
              </a:rPr>
              <a:t>malesuada</a:t>
            </a:r>
            <a:r>
              <a:rPr lang="en-US" sz="2600" dirty="0">
                <a:latin typeface="Times"/>
                <a:cs typeface="Times"/>
              </a:rPr>
              <a:t>, nisi </a:t>
            </a:r>
            <a:r>
              <a:rPr lang="en-US" sz="2600" dirty="0" err="1">
                <a:latin typeface="Times"/>
                <a:cs typeface="Times"/>
              </a:rPr>
              <a:t>purus</a:t>
            </a:r>
            <a:r>
              <a:rPr lang="en-US" sz="2600" dirty="0">
                <a:latin typeface="Times"/>
                <a:cs typeface="Times"/>
              </a:rPr>
              <a:t> </a:t>
            </a:r>
            <a:r>
              <a:rPr lang="en-US" sz="2600" dirty="0" err="1">
                <a:latin typeface="Times"/>
                <a:cs typeface="Times"/>
              </a:rPr>
              <a:t>sodales</a:t>
            </a:r>
            <a:r>
              <a:rPr lang="en-US" sz="2600" dirty="0">
                <a:latin typeface="Times"/>
                <a:cs typeface="Times"/>
              </a:rPr>
              <a:t> nisi, a </a:t>
            </a:r>
            <a:r>
              <a:rPr lang="en-US" sz="2600" dirty="0" err="1">
                <a:latin typeface="Times"/>
                <a:cs typeface="Times"/>
              </a:rPr>
              <a:t>pulvinar</a:t>
            </a:r>
            <a:r>
              <a:rPr lang="en-US" sz="2600" dirty="0">
                <a:latin typeface="Times"/>
                <a:cs typeface="Times"/>
              </a:rPr>
              <a:t> </a:t>
            </a:r>
            <a:r>
              <a:rPr lang="en-US" sz="2600" dirty="0" err="1">
                <a:latin typeface="Times"/>
                <a:cs typeface="Times"/>
              </a:rPr>
              <a:t>erat</a:t>
            </a:r>
            <a:r>
              <a:rPr lang="en-US" sz="2600" dirty="0">
                <a:latin typeface="Times"/>
                <a:cs typeface="Times"/>
              </a:rPr>
              <a:t> </a:t>
            </a:r>
            <a:r>
              <a:rPr lang="en-US" sz="2600" dirty="0" err="1">
                <a:latin typeface="Times"/>
                <a:cs typeface="Times"/>
              </a:rPr>
              <a:t>velit</a:t>
            </a:r>
            <a:r>
              <a:rPr lang="en-US" sz="2600" dirty="0">
                <a:latin typeface="Times"/>
                <a:cs typeface="Times"/>
              </a:rPr>
              <a:t> a </a:t>
            </a:r>
            <a:r>
              <a:rPr lang="en-US" sz="2600" dirty="0" err="1">
                <a:latin typeface="Times"/>
                <a:cs typeface="Times"/>
              </a:rPr>
              <a:t>libero</a:t>
            </a:r>
            <a:r>
              <a:rPr lang="en-US" sz="2600" dirty="0">
                <a:latin typeface="Times"/>
                <a:cs typeface="Times"/>
              </a:rPr>
              <a:t>.</a:t>
            </a:r>
          </a:p>
          <a:p>
            <a:pPr marL="326532" indent="-326532">
              <a:lnSpc>
                <a:spcPct val="110000"/>
              </a:lnSpc>
              <a:spcAft>
                <a:spcPts val="1714"/>
              </a:spcAft>
              <a:buClr>
                <a:schemeClr val="accent1"/>
              </a:buClr>
              <a:buFont typeface="Wingdings" pitchFamily="2" charset="2"/>
              <a:buChar char="§"/>
            </a:pPr>
            <a:r>
              <a:rPr lang="en-US" sz="2600" dirty="0" err="1">
                <a:latin typeface="Times"/>
                <a:cs typeface="Times"/>
              </a:rPr>
              <a:t>Ut</a:t>
            </a:r>
            <a:r>
              <a:rPr lang="en-US" sz="2600" dirty="0">
                <a:latin typeface="Times"/>
                <a:cs typeface="Times"/>
              </a:rPr>
              <a:t> </a:t>
            </a:r>
            <a:r>
              <a:rPr lang="en-US" sz="2600" dirty="0" err="1">
                <a:latin typeface="Times"/>
                <a:cs typeface="Times"/>
              </a:rPr>
              <a:t>ut</a:t>
            </a:r>
            <a:r>
              <a:rPr lang="en-US" sz="2600" dirty="0">
                <a:latin typeface="Times"/>
                <a:cs typeface="Times"/>
              </a:rPr>
              <a:t> </a:t>
            </a:r>
            <a:r>
              <a:rPr lang="en-US" sz="2600" dirty="0" err="1">
                <a:latin typeface="Times"/>
                <a:cs typeface="Times"/>
              </a:rPr>
              <a:t>nibh</a:t>
            </a:r>
            <a:r>
              <a:rPr lang="en-US" sz="2600" dirty="0">
                <a:latin typeface="Times"/>
                <a:cs typeface="Times"/>
              </a:rPr>
              <a:t> </a:t>
            </a:r>
            <a:r>
              <a:rPr lang="en-US" sz="2600" dirty="0" err="1">
                <a:latin typeface="Times"/>
                <a:cs typeface="Times"/>
              </a:rPr>
              <a:t>eu</a:t>
            </a:r>
            <a:r>
              <a:rPr lang="en-US" sz="2600" dirty="0">
                <a:latin typeface="Times"/>
                <a:cs typeface="Times"/>
              </a:rPr>
              <a:t> </a:t>
            </a:r>
            <a:r>
              <a:rPr lang="en-US" sz="2600" dirty="0" err="1">
                <a:latin typeface="Times"/>
                <a:cs typeface="Times"/>
              </a:rPr>
              <a:t>urna</a:t>
            </a:r>
            <a:r>
              <a:rPr lang="en-US" sz="2600" dirty="0">
                <a:latin typeface="Times"/>
                <a:cs typeface="Times"/>
              </a:rPr>
              <a:t> </a:t>
            </a:r>
            <a:r>
              <a:rPr lang="en-US" sz="2600" dirty="0" err="1">
                <a:latin typeface="Times"/>
                <a:cs typeface="Times"/>
              </a:rPr>
              <a:t>dignissim</a:t>
            </a:r>
            <a:r>
              <a:rPr lang="en-US" sz="2600" dirty="0">
                <a:latin typeface="Times"/>
                <a:cs typeface="Times"/>
              </a:rPr>
              <a:t> </a:t>
            </a:r>
          </a:p>
          <a:p>
            <a:pPr marL="326532" indent="-326532">
              <a:lnSpc>
                <a:spcPct val="110000"/>
              </a:lnSpc>
              <a:spcAft>
                <a:spcPts val="1714"/>
              </a:spcAft>
              <a:buClr>
                <a:schemeClr val="accent1"/>
              </a:buClr>
              <a:buFont typeface="Wingdings" pitchFamily="2" charset="2"/>
              <a:buChar char="§"/>
            </a:pPr>
            <a:r>
              <a:rPr lang="en-US" sz="2600" dirty="0" err="1">
                <a:latin typeface="Times"/>
                <a:cs typeface="Times"/>
              </a:rPr>
              <a:t>Fermentum</a:t>
            </a:r>
            <a:r>
              <a:rPr lang="en-US" sz="2600" dirty="0">
                <a:latin typeface="Times"/>
                <a:cs typeface="Times"/>
              </a:rPr>
              <a:t> a id </a:t>
            </a:r>
            <a:r>
              <a:rPr lang="en-US" sz="2600" dirty="0" err="1">
                <a:latin typeface="Times"/>
                <a:cs typeface="Times"/>
              </a:rPr>
              <a:t>enim</a:t>
            </a:r>
            <a:endParaRPr lang="en-US" sz="2600" dirty="0">
              <a:latin typeface="Times"/>
              <a:cs typeface="Times"/>
            </a:endParaRPr>
          </a:p>
          <a:p>
            <a:pPr marL="326532" indent="-326532">
              <a:lnSpc>
                <a:spcPct val="110000"/>
              </a:lnSpc>
              <a:spcAft>
                <a:spcPts val="1714"/>
              </a:spcAft>
              <a:buClr>
                <a:schemeClr val="accent1"/>
              </a:buClr>
              <a:buFont typeface="Wingdings" pitchFamily="2" charset="2"/>
              <a:buChar char="§"/>
            </a:pPr>
            <a:r>
              <a:rPr lang="en-US" sz="2600" dirty="0" err="1">
                <a:latin typeface="Times"/>
                <a:cs typeface="Times"/>
              </a:rPr>
              <a:t>Eget</a:t>
            </a:r>
            <a:r>
              <a:rPr lang="en-US" sz="2600" dirty="0">
                <a:latin typeface="Times"/>
                <a:cs typeface="Times"/>
              </a:rPr>
              <a:t> </a:t>
            </a:r>
            <a:r>
              <a:rPr lang="en-US" sz="2600" dirty="0" err="1">
                <a:latin typeface="Times"/>
                <a:cs typeface="Times"/>
              </a:rPr>
              <a:t>pellentesque</a:t>
            </a:r>
            <a:r>
              <a:rPr lang="en-US" sz="2600" dirty="0">
                <a:latin typeface="Times"/>
                <a:cs typeface="Times"/>
              </a:rPr>
              <a:t> </a:t>
            </a:r>
            <a:r>
              <a:rPr lang="en-US" sz="2600" dirty="0" err="1">
                <a:latin typeface="Times"/>
                <a:cs typeface="Times"/>
              </a:rPr>
              <a:t>vel</a:t>
            </a:r>
            <a:r>
              <a:rPr lang="en-US" sz="2600" dirty="0">
                <a:latin typeface="Times"/>
                <a:cs typeface="Times"/>
              </a:rPr>
              <a:t> </a:t>
            </a:r>
            <a:r>
              <a:rPr lang="en-US" sz="2600" dirty="0" err="1">
                <a:latin typeface="Times"/>
                <a:cs typeface="Times"/>
              </a:rPr>
              <a:t>felis</a:t>
            </a:r>
            <a:r>
              <a:rPr lang="en-US" sz="2600" dirty="0">
                <a:latin typeface="Times"/>
                <a:cs typeface="Times"/>
              </a:rPr>
              <a:t> </a:t>
            </a:r>
          </a:p>
          <a:p>
            <a:pPr>
              <a:lnSpc>
                <a:spcPct val="110000"/>
              </a:lnSpc>
              <a:spcAft>
                <a:spcPts val="1714"/>
              </a:spcAft>
              <a:buClr>
                <a:schemeClr val="accent1"/>
              </a:buClr>
            </a:pPr>
            <a:r>
              <a:rPr lang="en-US" sz="2600" dirty="0" err="1">
                <a:solidFill>
                  <a:srgbClr val="000000"/>
                </a:solidFill>
                <a:latin typeface="Times"/>
                <a:cs typeface="Times"/>
              </a:rPr>
              <a:t>Vivamus</a:t>
            </a:r>
            <a:r>
              <a:rPr lang="en-US" sz="2600" dirty="0">
                <a:solidFill>
                  <a:srgbClr val="000000"/>
                </a:solidFill>
                <a:latin typeface="Times"/>
                <a:cs typeface="Times"/>
              </a:rPr>
              <a:t> </a:t>
            </a:r>
            <a:r>
              <a:rPr lang="en-US" sz="2600" dirty="0" err="1">
                <a:solidFill>
                  <a:srgbClr val="000000"/>
                </a:solidFill>
                <a:latin typeface="Times"/>
                <a:cs typeface="Times"/>
              </a:rPr>
              <a:t>sodales</a:t>
            </a:r>
            <a:r>
              <a:rPr lang="en-US" sz="2600" dirty="0">
                <a:solidFill>
                  <a:srgbClr val="000000"/>
                </a:solidFill>
                <a:latin typeface="Times"/>
                <a:cs typeface="Times"/>
              </a:rPr>
              <a:t> </a:t>
            </a:r>
            <a:r>
              <a:rPr lang="en-US" sz="2600" dirty="0" err="1">
                <a:solidFill>
                  <a:srgbClr val="000000"/>
                </a:solidFill>
                <a:latin typeface="Times"/>
                <a:cs typeface="Times"/>
              </a:rPr>
              <a:t>tincidunt</a:t>
            </a:r>
            <a:r>
              <a:rPr lang="en-US" sz="2600" dirty="0">
                <a:solidFill>
                  <a:srgbClr val="000000"/>
                </a:solidFill>
                <a:latin typeface="Times"/>
                <a:cs typeface="Times"/>
              </a:rPr>
              <a:t> </a:t>
            </a:r>
            <a:r>
              <a:rPr lang="en-US" sz="2600" dirty="0" err="1">
                <a:solidFill>
                  <a:srgbClr val="000000"/>
                </a:solidFill>
                <a:latin typeface="Times"/>
                <a:cs typeface="Times"/>
              </a:rPr>
              <a:t>elit</a:t>
            </a:r>
            <a:r>
              <a:rPr lang="en-US" sz="2600" dirty="0">
                <a:solidFill>
                  <a:srgbClr val="000000"/>
                </a:solidFill>
                <a:latin typeface="Times"/>
                <a:cs typeface="Times"/>
              </a:rPr>
              <a:t>, </a:t>
            </a:r>
            <a:r>
              <a:rPr lang="en-US" sz="2600" dirty="0" err="1">
                <a:solidFill>
                  <a:srgbClr val="000000"/>
                </a:solidFill>
                <a:latin typeface="Times"/>
                <a:cs typeface="Times"/>
              </a:rPr>
              <a:t>eu</a:t>
            </a:r>
            <a:r>
              <a:rPr lang="en-US" sz="2600" dirty="0">
                <a:solidFill>
                  <a:srgbClr val="000000"/>
                </a:solidFill>
                <a:latin typeface="Times"/>
                <a:cs typeface="Times"/>
              </a:rPr>
              <a:t> </a:t>
            </a:r>
            <a:r>
              <a:rPr lang="en-US" sz="2600" dirty="0" err="1">
                <a:solidFill>
                  <a:srgbClr val="000000"/>
                </a:solidFill>
                <a:latin typeface="Times"/>
                <a:cs typeface="Times"/>
              </a:rPr>
              <a:t>molestie</a:t>
            </a:r>
            <a:r>
              <a:rPr lang="en-US" sz="2600" dirty="0">
                <a:solidFill>
                  <a:srgbClr val="000000"/>
                </a:solidFill>
                <a:latin typeface="Times"/>
                <a:cs typeface="Times"/>
              </a:rPr>
              <a:t> dui </a:t>
            </a:r>
            <a:r>
              <a:rPr lang="en-US" sz="2600" dirty="0" err="1">
                <a:solidFill>
                  <a:srgbClr val="000000"/>
                </a:solidFill>
                <a:latin typeface="Times"/>
                <a:cs typeface="Times"/>
              </a:rPr>
              <a:t>rutrum</a:t>
            </a:r>
            <a:r>
              <a:rPr lang="en-US" sz="2600" dirty="0">
                <a:solidFill>
                  <a:srgbClr val="000000"/>
                </a:solidFill>
                <a:latin typeface="Times"/>
                <a:cs typeface="Times"/>
              </a:rPr>
              <a:t> ac. </a:t>
            </a:r>
            <a:r>
              <a:rPr lang="en-US" sz="2600" dirty="0" err="1">
                <a:solidFill>
                  <a:srgbClr val="000000"/>
                </a:solidFill>
                <a:latin typeface="Times"/>
                <a:cs typeface="Times"/>
              </a:rPr>
              <a:t>Curabitur</a:t>
            </a:r>
            <a:r>
              <a:rPr lang="en-US" sz="2600" dirty="0">
                <a:solidFill>
                  <a:srgbClr val="000000"/>
                </a:solidFill>
                <a:latin typeface="Times"/>
                <a:cs typeface="Times"/>
              </a:rPr>
              <a:t> ante </a:t>
            </a:r>
            <a:r>
              <a:rPr lang="en-US" sz="2600" dirty="0" err="1">
                <a:solidFill>
                  <a:srgbClr val="000000"/>
                </a:solidFill>
                <a:latin typeface="Times"/>
                <a:cs typeface="Times"/>
              </a:rPr>
              <a:t>tortor</a:t>
            </a:r>
            <a:r>
              <a:rPr lang="en-US" sz="2600" dirty="0">
                <a:solidFill>
                  <a:srgbClr val="000000"/>
                </a:solidFill>
                <a:latin typeface="Times"/>
                <a:cs typeface="Times"/>
              </a:rPr>
              <a:t>, </a:t>
            </a:r>
            <a:r>
              <a:rPr lang="en-US" sz="2600" dirty="0" err="1">
                <a:solidFill>
                  <a:srgbClr val="000000"/>
                </a:solidFill>
                <a:latin typeface="Times"/>
                <a:cs typeface="Times"/>
              </a:rPr>
              <a:t>posuere</a:t>
            </a:r>
            <a:r>
              <a:rPr lang="en-US" sz="2600" dirty="0">
                <a:solidFill>
                  <a:srgbClr val="000000"/>
                </a:solidFill>
                <a:latin typeface="Times"/>
                <a:cs typeface="Times"/>
              </a:rPr>
              <a:t> </a:t>
            </a:r>
            <a:r>
              <a:rPr lang="en-US" sz="2600" dirty="0" err="1">
                <a:solidFill>
                  <a:srgbClr val="000000"/>
                </a:solidFill>
                <a:latin typeface="Times"/>
                <a:cs typeface="Times"/>
              </a:rPr>
              <a:t>nec</a:t>
            </a:r>
            <a:r>
              <a:rPr lang="en-US" sz="2600" dirty="0">
                <a:solidFill>
                  <a:srgbClr val="000000"/>
                </a:solidFill>
                <a:latin typeface="Times"/>
                <a:cs typeface="Times"/>
              </a:rPr>
              <a:t> </a:t>
            </a:r>
            <a:r>
              <a:rPr lang="en-US" sz="2600" dirty="0" err="1">
                <a:solidFill>
                  <a:srgbClr val="000000"/>
                </a:solidFill>
                <a:latin typeface="Times"/>
                <a:cs typeface="Times"/>
              </a:rPr>
              <a:t>adipiscing</a:t>
            </a:r>
            <a:r>
              <a:rPr lang="en-US" sz="2600" dirty="0">
                <a:solidFill>
                  <a:srgbClr val="000000"/>
                </a:solidFill>
                <a:latin typeface="Times"/>
                <a:cs typeface="Times"/>
              </a:rPr>
              <a:t> </a:t>
            </a:r>
            <a:r>
              <a:rPr lang="en-US" sz="2600" dirty="0" err="1">
                <a:solidFill>
                  <a:srgbClr val="000000"/>
                </a:solidFill>
                <a:latin typeface="Times"/>
                <a:cs typeface="Times"/>
              </a:rPr>
              <a:t>condimentum</a:t>
            </a:r>
            <a:r>
              <a:rPr lang="en-US" sz="2600" dirty="0">
                <a:solidFill>
                  <a:srgbClr val="000000"/>
                </a:solidFill>
                <a:latin typeface="Times"/>
                <a:cs typeface="Times"/>
              </a:rPr>
              <a:t>, commodo id </a:t>
            </a:r>
            <a:r>
              <a:rPr lang="en-US" sz="2600" dirty="0" err="1">
                <a:solidFill>
                  <a:srgbClr val="000000"/>
                </a:solidFill>
                <a:latin typeface="Times"/>
                <a:cs typeface="Times"/>
              </a:rPr>
              <a:t>nisl</a:t>
            </a:r>
            <a:r>
              <a:rPr lang="en-US" sz="2600" dirty="0">
                <a:solidFill>
                  <a:srgbClr val="000000"/>
                </a:solidFill>
                <a:latin typeface="Times"/>
                <a:cs typeface="Times"/>
              </a:rPr>
              <a:t>. </a:t>
            </a:r>
            <a:r>
              <a:rPr lang="en-US" sz="2600" dirty="0" err="1">
                <a:solidFill>
                  <a:srgbClr val="000000"/>
                </a:solidFill>
                <a:latin typeface="Times"/>
                <a:cs typeface="Times"/>
              </a:rPr>
              <a:t>Sed</a:t>
            </a:r>
            <a:r>
              <a:rPr lang="en-US" sz="2600" dirty="0">
                <a:solidFill>
                  <a:srgbClr val="000000"/>
                </a:solidFill>
                <a:latin typeface="Times"/>
                <a:cs typeface="Times"/>
              </a:rPr>
              <a:t> </a:t>
            </a:r>
            <a:r>
              <a:rPr lang="en-US" sz="2600" dirty="0" err="1">
                <a:solidFill>
                  <a:srgbClr val="000000"/>
                </a:solidFill>
                <a:latin typeface="Times"/>
                <a:cs typeface="Times"/>
              </a:rPr>
              <a:t>vel</a:t>
            </a:r>
            <a:r>
              <a:rPr lang="en-US" sz="2600" dirty="0">
                <a:solidFill>
                  <a:srgbClr val="000000"/>
                </a:solidFill>
                <a:latin typeface="Times"/>
                <a:cs typeface="Times"/>
              </a:rPr>
              <a:t> </a:t>
            </a:r>
            <a:r>
              <a:rPr lang="en-US" sz="2600" dirty="0" err="1">
                <a:solidFill>
                  <a:srgbClr val="000000"/>
                </a:solidFill>
                <a:latin typeface="Times"/>
                <a:cs typeface="Times"/>
              </a:rPr>
              <a:t>neque</a:t>
            </a:r>
            <a:r>
              <a:rPr lang="en-US" sz="2600" dirty="0">
                <a:solidFill>
                  <a:srgbClr val="000000"/>
                </a:solidFill>
                <a:latin typeface="Times"/>
                <a:cs typeface="Times"/>
              </a:rPr>
              <a:t> </a:t>
            </a:r>
            <a:r>
              <a:rPr lang="en-US" sz="2600" dirty="0" err="1">
                <a:solidFill>
                  <a:srgbClr val="000000"/>
                </a:solidFill>
                <a:latin typeface="Times"/>
                <a:cs typeface="Times"/>
              </a:rPr>
              <a:t>felis</a:t>
            </a:r>
            <a:r>
              <a:rPr lang="en-US" sz="2600" dirty="0">
                <a:solidFill>
                  <a:srgbClr val="000000"/>
                </a:solidFill>
                <a:latin typeface="Times"/>
                <a:cs typeface="Times"/>
              </a:rPr>
              <a:t>, </a:t>
            </a:r>
            <a:r>
              <a:rPr lang="en-US" sz="2600" dirty="0" err="1">
                <a:solidFill>
                  <a:srgbClr val="000000"/>
                </a:solidFill>
                <a:latin typeface="Times"/>
                <a:cs typeface="Times"/>
              </a:rPr>
              <a:t>ut</a:t>
            </a:r>
            <a:r>
              <a:rPr lang="en-US" sz="2600" dirty="0">
                <a:solidFill>
                  <a:srgbClr val="000000"/>
                </a:solidFill>
                <a:latin typeface="Times"/>
                <a:cs typeface="Times"/>
              </a:rPr>
              <a:t> </a:t>
            </a:r>
            <a:r>
              <a:rPr lang="en-US" sz="2600" dirty="0" err="1">
                <a:solidFill>
                  <a:srgbClr val="000000"/>
                </a:solidFill>
                <a:latin typeface="Times"/>
                <a:cs typeface="Times"/>
              </a:rPr>
              <a:t>feugiat</a:t>
            </a:r>
            <a:r>
              <a:rPr lang="en-US" sz="2600" dirty="0">
                <a:solidFill>
                  <a:srgbClr val="000000"/>
                </a:solidFill>
                <a:latin typeface="Times"/>
                <a:cs typeface="Times"/>
              </a:rPr>
              <a:t> </a:t>
            </a:r>
            <a:r>
              <a:rPr lang="en-US" sz="2600" dirty="0" err="1">
                <a:solidFill>
                  <a:srgbClr val="000000"/>
                </a:solidFill>
                <a:latin typeface="Times"/>
                <a:cs typeface="Times"/>
              </a:rPr>
              <a:t>eros</a:t>
            </a:r>
            <a:r>
              <a:rPr lang="en-US" sz="2600" dirty="0">
                <a:solidFill>
                  <a:srgbClr val="000000"/>
                </a:solidFill>
                <a:latin typeface="Times"/>
                <a:cs typeface="Times"/>
              </a:rPr>
              <a:t>. </a:t>
            </a:r>
            <a:r>
              <a:rPr lang="en-US" sz="2600" dirty="0" err="1">
                <a:solidFill>
                  <a:srgbClr val="000000"/>
                </a:solidFill>
                <a:latin typeface="Times"/>
                <a:cs typeface="Times"/>
              </a:rPr>
              <a:t>Sed</a:t>
            </a:r>
            <a:r>
              <a:rPr lang="en-US" sz="2600" dirty="0">
                <a:solidFill>
                  <a:srgbClr val="000000"/>
                </a:solidFill>
                <a:latin typeface="Times"/>
                <a:cs typeface="Times"/>
              </a:rPr>
              <a:t> </a:t>
            </a:r>
            <a:r>
              <a:rPr lang="en-US" sz="2600" dirty="0" err="1">
                <a:solidFill>
                  <a:srgbClr val="000000"/>
                </a:solidFill>
                <a:latin typeface="Times"/>
                <a:cs typeface="Times"/>
              </a:rPr>
              <a:t>luctus</a:t>
            </a:r>
            <a:r>
              <a:rPr lang="en-US" sz="2600" dirty="0">
                <a:solidFill>
                  <a:srgbClr val="000000"/>
                </a:solidFill>
                <a:latin typeface="Times"/>
                <a:cs typeface="Times"/>
              </a:rPr>
              <a:t>, </a:t>
            </a:r>
            <a:r>
              <a:rPr lang="en-US" sz="2600" dirty="0" err="1">
                <a:solidFill>
                  <a:srgbClr val="000000"/>
                </a:solidFill>
                <a:latin typeface="Times"/>
                <a:cs typeface="Times"/>
              </a:rPr>
              <a:t>urna</a:t>
            </a:r>
            <a:r>
              <a:rPr lang="en-US" sz="2600" dirty="0">
                <a:solidFill>
                  <a:srgbClr val="000000"/>
                </a:solidFill>
                <a:latin typeface="Times"/>
                <a:cs typeface="Times"/>
              </a:rPr>
              <a:t> id </a:t>
            </a:r>
            <a:r>
              <a:rPr lang="en-US" sz="2600" dirty="0" err="1">
                <a:solidFill>
                  <a:srgbClr val="000000"/>
                </a:solidFill>
                <a:latin typeface="Times"/>
                <a:cs typeface="Times"/>
              </a:rPr>
              <a:t>facilisis</a:t>
            </a:r>
            <a:r>
              <a:rPr lang="en-US" sz="2600" dirty="0">
                <a:solidFill>
                  <a:srgbClr val="000000"/>
                </a:solidFill>
                <a:latin typeface="Times"/>
                <a:cs typeface="Times"/>
              </a:rPr>
              <a:t> </a:t>
            </a:r>
            <a:r>
              <a:rPr lang="en-US" sz="2600" dirty="0" err="1">
                <a:solidFill>
                  <a:srgbClr val="000000"/>
                </a:solidFill>
                <a:latin typeface="Times"/>
                <a:cs typeface="Times"/>
              </a:rPr>
              <a:t>vulputate</a:t>
            </a:r>
            <a:r>
              <a:rPr lang="en-US" sz="2600" dirty="0">
                <a:solidFill>
                  <a:srgbClr val="000000"/>
                </a:solidFill>
                <a:latin typeface="Times"/>
                <a:cs typeface="Times"/>
              </a:rPr>
              <a:t>, </a:t>
            </a:r>
            <a:r>
              <a:rPr lang="en-US" sz="2600" dirty="0" err="1">
                <a:solidFill>
                  <a:srgbClr val="000000"/>
                </a:solidFill>
                <a:latin typeface="Times"/>
                <a:cs typeface="Times"/>
              </a:rPr>
              <a:t>nunc</a:t>
            </a:r>
            <a:r>
              <a:rPr lang="en-US" sz="2600" dirty="0">
                <a:solidFill>
                  <a:srgbClr val="000000"/>
                </a:solidFill>
                <a:latin typeface="Times"/>
                <a:cs typeface="Times"/>
              </a:rPr>
              <a:t> </a:t>
            </a:r>
            <a:r>
              <a:rPr lang="en-US" sz="2600" dirty="0" err="1">
                <a:solidFill>
                  <a:srgbClr val="000000"/>
                </a:solidFill>
                <a:latin typeface="Times"/>
                <a:cs typeface="Times"/>
              </a:rPr>
              <a:t>est</a:t>
            </a:r>
            <a:r>
              <a:rPr lang="en-US" sz="2600" dirty="0">
                <a:solidFill>
                  <a:srgbClr val="000000"/>
                </a:solidFill>
                <a:latin typeface="Times"/>
                <a:cs typeface="Times"/>
              </a:rPr>
              <a:t> </a:t>
            </a:r>
            <a:r>
              <a:rPr lang="en-US" sz="2600" dirty="0" err="1">
                <a:solidFill>
                  <a:srgbClr val="000000"/>
                </a:solidFill>
                <a:latin typeface="Times"/>
                <a:cs typeface="Times"/>
              </a:rPr>
              <a:t>hendrerit</a:t>
            </a:r>
            <a:r>
              <a:rPr lang="en-US" sz="2600" dirty="0">
                <a:solidFill>
                  <a:srgbClr val="000000"/>
                </a:solidFill>
                <a:latin typeface="Times"/>
                <a:cs typeface="Times"/>
              </a:rPr>
              <a:t> </a:t>
            </a:r>
            <a:r>
              <a:rPr lang="en-US" sz="2600" dirty="0" err="1">
                <a:solidFill>
                  <a:srgbClr val="000000"/>
                </a:solidFill>
                <a:latin typeface="Times"/>
                <a:cs typeface="Times"/>
              </a:rPr>
              <a:t>erat</a:t>
            </a:r>
            <a:r>
              <a:rPr lang="en-US" sz="2600" dirty="0">
                <a:solidFill>
                  <a:srgbClr val="000000"/>
                </a:solidFill>
                <a:latin typeface="Times"/>
                <a:cs typeface="Times"/>
              </a:rPr>
              <a:t>, </a:t>
            </a:r>
            <a:r>
              <a:rPr lang="en-US" sz="2600" dirty="0" err="1">
                <a:solidFill>
                  <a:srgbClr val="000000"/>
                </a:solidFill>
                <a:latin typeface="Times"/>
                <a:cs typeface="Times"/>
              </a:rPr>
              <a:t>congue</a:t>
            </a:r>
            <a:r>
              <a:rPr lang="en-US" sz="2600" dirty="0">
                <a:solidFill>
                  <a:srgbClr val="000000"/>
                </a:solidFill>
                <a:latin typeface="Times"/>
                <a:cs typeface="Times"/>
              </a:rPr>
              <a:t> </a:t>
            </a:r>
            <a:r>
              <a:rPr lang="en-US" sz="2600" dirty="0" err="1">
                <a:solidFill>
                  <a:srgbClr val="000000"/>
                </a:solidFill>
                <a:latin typeface="Times"/>
                <a:cs typeface="Times"/>
              </a:rPr>
              <a:t>elementum</a:t>
            </a:r>
            <a:r>
              <a:rPr lang="en-US" sz="2600" dirty="0" smtClean="0">
                <a:solidFill>
                  <a:srgbClr val="000000"/>
                </a:solidFill>
                <a:latin typeface="Times"/>
                <a:cs typeface="Times"/>
              </a:rPr>
              <a:t>.</a:t>
            </a:r>
            <a:endParaRPr lang="en-US" sz="2600" dirty="0">
              <a:solidFill>
                <a:srgbClr val="000000"/>
              </a:solidFill>
              <a:latin typeface="Times"/>
              <a:cs typeface="Times"/>
            </a:endParaRPr>
          </a:p>
        </p:txBody>
      </p:sp>
      <p:sp>
        <p:nvSpPr>
          <p:cNvPr id="57" name="Rectangle 56"/>
          <p:cNvSpPr/>
          <p:nvPr/>
        </p:nvSpPr>
        <p:spPr>
          <a:xfrm>
            <a:off x="11430000" y="21945600"/>
            <a:ext cx="8184092" cy="7001917"/>
          </a:xfrm>
          <a:prstGeom prst="rect">
            <a:avLst/>
          </a:prstGeom>
          <a:noFill/>
        </p:spPr>
        <p:txBody>
          <a:bodyPr wrap="square" lIns="0" tIns="0" rIns="0" bIns="0" rtlCol="0">
            <a:spAutoFit/>
          </a:bodyPr>
          <a:lstStyle/>
          <a:p>
            <a:pPr>
              <a:lnSpc>
                <a:spcPct val="110000"/>
              </a:lnSpc>
            </a:pPr>
            <a:r>
              <a:rPr lang="en-US" sz="4000" b="1" dirty="0">
                <a:solidFill>
                  <a:srgbClr val="6E2605"/>
                </a:solidFill>
                <a:latin typeface="Helvetica"/>
                <a:cs typeface="Helvetica"/>
              </a:rPr>
              <a:t>Conclusions</a:t>
            </a:r>
          </a:p>
          <a:p>
            <a:pPr>
              <a:lnSpc>
                <a:spcPct val="110000"/>
              </a:lnSpc>
              <a:spcAft>
                <a:spcPts val="1714"/>
              </a:spcAft>
            </a:pPr>
            <a:r>
              <a:rPr lang="en-US" sz="2600" dirty="0" err="1">
                <a:latin typeface="Times"/>
                <a:cs typeface="Times"/>
              </a:rPr>
              <a:t>Lorem</a:t>
            </a:r>
            <a:r>
              <a:rPr lang="en-US" sz="2600" dirty="0">
                <a:latin typeface="Times"/>
                <a:cs typeface="Times"/>
              </a:rPr>
              <a:t> </a:t>
            </a:r>
            <a:r>
              <a:rPr lang="en-US" sz="2600" dirty="0" err="1">
                <a:latin typeface="Times"/>
                <a:cs typeface="Times"/>
              </a:rPr>
              <a:t>ipsum</a:t>
            </a:r>
            <a:r>
              <a:rPr lang="en-US" sz="2600" dirty="0">
                <a:latin typeface="Times"/>
                <a:cs typeface="Times"/>
              </a:rPr>
              <a:t> </a:t>
            </a:r>
            <a:r>
              <a:rPr lang="en-US" sz="2600" dirty="0" err="1">
                <a:latin typeface="Times"/>
                <a:cs typeface="Times"/>
              </a:rPr>
              <a:t>massa</a:t>
            </a:r>
            <a:r>
              <a:rPr lang="en-US" sz="2600" dirty="0">
                <a:latin typeface="Times"/>
                <a:cs typeface="Times"/>
              </a:rPr>
              <a:t> magna, </a:t>
            </a:r>
            <a:r>
              <a:rPr lang="en-US" sz="2600" dirty="0" err="1">
                <a:latin typeface="Times"/>
                <a:cs typeface="Times"/>
              </a:rPr>
              <a:t>nec</a:t>
            </a:r>
            <a:r>
              <a:rPr lang="en-US" sz="2600" dirty="0">
                <a:latin typeface="Times"/>
                <a:cs typeface="Times"/>
              </a:rPr>
              <a:t> </a:t>
            </a:r>
            <a:r>
              <a:rPr lang="en-US" sz="2600" dirty="0" err="1">
                <a:latin typeface="Times"/>
                <a:cs typeface="Times"/>
              </a:rPr>
              <a:t>pellentesque</a:t>
            </a:r>
            <a:r>
              <a:rPr lang="en-US" sz="2600" dirty="0">
                <a:latin typeface="Times"/>
                <a:cs typeface="Times"/>
              </a:rPr>
              <a:t> quam. </a:t>
            </a:r>
            <a:r>
              <a:rPr lang="en-US" sz="2600" dirty="0" err="1">
                <a:latin typeface="Times"/>
                <a:cs typeface="Times"/>
              </a:rPr>
              <a:t>Pellentesque</a:t>
            </a:r>
            <a:r>
              <a:rPr lang="en-US" sz="2600" dirty="0">
                <a:latin typeface="Times"/>
                <a:cs typeface="Times"/>
              </a:rPr>
              <a:t> </a:t>
            </a:r>
            <a:r>
              <a:rPr lang="en-US" sz="2600" dirty="0" err="1">
                <a:latin typeface="Times"/>
                <a:cs typeface="Times"/>
              </a:rPr>
              <a:t>convallis</a:t>
            </a:r>
            <a:r>
              <a:rPr lang="en-US" sz="2600" dirty="0">
                <a:latin typeface="Times"/>
                <a:cs typeface="Times"/>
              </a:rPr>
              <a:t> </a:t>
            </a:r>
            <a:r>
              <a:rPr lang="en-US" sz="2600" dirty="0" err="1">
                <a:latin typeface="Times"/>
                <a:cs typeface="Times"/>
              </a:rPr>
              <a:t>tincidunt</a:t>
            </a:r>
            <a:r>
              <a:rPr lang="en-US" sz="2600" dirty="0">
                <a:latin typeface="Times"/>
                <a:cs typeface="Times"/>
              </a:rPr>
              <a:t> dolor </a:t>
            </a:r>
            <a:r>
              <a:rPr lang="en-US" sz="2600" dirty="0" err="1">
                <a:latin typeface="Times"/>
                <a:cs typeface="Times"/>
              </a:rPr>
              <a:t>sed</a:t>
            </a:r>
            <a:r>
              <a:rPr lang="en-US" sz="2600" dirty="0">
                <a:latin typeface="Times"/>
                <a:cs typeface="Times"/>
              </a:rPr>
              <a:t> </a:t>
            </a:r>
            <a:r>
              <a:rPr lang="en-US" sz="2600" dirty="0" err="1">
                <a:latin typeface="Times"/>
                <a:cs typeface="Times"/>
              </a:rPr>
              <a:t>interdum</a:t>
            </a:r>
            <a:r>
              <a:rPr lang="en-US" sz="2600" dirty="0">
                <a:latin typeface="Times"/>
                <a:cs typeface="Times"/>
              </a:rPr>
              <a:t>. </a:t>
            </a:r>
            <a:r>
              <a:rPr lang="en-US" sz="2600" dirty="0" err="1">
                <a:latin typeface="Times"/>
                <a:cs typeface="Times"/>
              </a:rPr>
              <a:t>Duis</a:t>
            </a:r>
            <a:r>
              <a:rPr lang="en-US" sz="2600" dirty="0">
                <a:latin typeface="Times"/>
                <a:cs typeface="Times"/>
              </a:rPr>
              <a:t> </a:t>
            </a:r>
            <a:r>
              <a:rPr lang="en-US" sz="2600" dirty="0" err="1">
                <a:latin typeface="Times"/>
                <a:cs typeface="Times"/>
              </a:rPr>
              <a:t>faucibus</a:t>
            </a:r>
            <a:r>
              <a:rPr lang="en-US" sz="2600" dirty="0">
                <a:latin typeface="Times"/>
                <a:cs typeface="Times"/>
              </a:rPr>
              <a:t> </a:t>
            </a:r>
            <a:r>
              <a:rPr lang="en-US" sz="2600" dirty="0" err="1">
                <a:latin typeface="Times"/>
                <a:cs typeface="Times"/>
              </a:rPr>
              <a:t>tortor</a:t>
            </a:r>
            <a:r>
              <a:rPr lang="en-US" sz="2600" dirty="0">
                <a:latin typeface="Times"/>
                <a:cs typeface="Times"/>
              </a:rPr>
              <a:t> </a:t>
            </a:r>
            <a:r>
              <a:rPr lang="en-US" sz="2600" dirty="0" err="1">
                <a:latin typeface="Times"/>
                <a:cs typeface="Times"/>
              </a:rPr>
              <a:t>eu</a:t>
            </a:r>
            <a:r>
              <a:rPr lang="en-US" sz="2600" dirty="0">
                <a:latin typeface="Times"/>
                <a:cs typeface="Times"/>
              </a:rPr>
              <a:t> dui </a:t>
            </a:r>
            <a:r>
              <a:rPr lang="en-US" sz="2600" dirty="0" err="1">
                <a:latin typeface="Times"/>
                <a:cs typeface="Times"/>
              </a:rPr>
              <a:t>molestie</a:t>
            </a:r>
            <a:r>
              <a:rPr lang="en-US" sz="2600" dirty="0">
                <a:latin typeface="Times"/>
                <a:cs typeface="Times"/>
              </a:rPr>
              <a:t> </a:t>
            </a:r>
            <a:r>
              <a:rPr lang="en-US" sz="2600" dirty="0" err="1">
                <a:latin typeface="Times"/>
                <a:cs typeface="Times"/>
              </a:rPr>
              <a:t>volutpat</a:t>
            </a:r>
            <a:r>
              <a:rPr lang="en-US" sz="2600" dirty="0">
                <a:latin typeface="Times"/>
                <a:cs typeface="Times"/>
              </a:rPr>
              <a:t>. In </a:t>
            </a:r>
            <a:r>
              <a:rPr lang="en-US" sz="2600" dirty="0" err="1">
                <a:latin typeface="Times"/>
                <a:cs typeface="Times"/>
              </a:rPr>
              <a:t>hac</a:t>
            </a:r>
            <a:r>
              <a:rPr lang="en-US" sz="2600" dirty="0">
                <a:latin typeface="Times"/>
                <a:cs typeface="Times"/>
              </a:rPr>
              <a:t> </a:t>
            </a:r>
            <a:r>
              <a:rPr lang="en-US" sz="2600" dirty="0" err="1">
                <a:latin typeface="Times"/>
                <a:cs typeface="Times"/>
              </a:rPr>
              <a:t>habitasse</a:t>
            </a:r>
            <a:r>
              <a:rPr lang="en-US" sz="2600" dirty="0">
                <a:latin typeface="Times"/>
                <a:cs typeface="Times"/>
              </a:rPr>
              <a:t> </a:t>
            </a:r>
            <a:r>
              <a:rPr lang="en-US" sz="2600" dirty="0" err="1">
                <a:latin typeface="Times"/>
                <a:cs typeface="Times"/>
              </a:rPr>
              <a:t>platea</a:t>
            </a:r>
            <a:r>
              <a:rPr lang="en-US" sz="2600" dirty="0">
                <a:latin typeface="Times"/>
                <a:cs typeface="Times"/>
              </a:rPr>
              <a:t> </a:t>
            </a:r>
            <a:r>
              <a:rPr lang="en-US" sz="2600" dirty="0" err="1">
                <a:latin typeface="Times"/>
                <a:cs typeface="Times"/>
              </a:rPr>
              <a:t>dictumst</a:t>
            </a:r>
            <a:r>
              <a:rPr lang="en-US" sz="2600" dirty="0">
                <a:latin typeface="Times"/>
                <a:cs typeface="Times"/>
              </a:rPr>
              <a:t>. </a:t>
            </a:r>
            <a:r>
              <a:rPr lang="en-US" sz="2600" dirty="0" err="1">
                <a:latin typeface="Times"/>
                <a:cs typeface="Times"/>
              </a:rPr>
              <a:t>Sed</a:t>
            </a:r>
            <a:r>
              <a:rPr lang="en-US" sz="2600" dirty="0">
                <a:latin typeface="Times"/>
                <a:cs typeface="Times"/>
              </a:rPr>
              <a:t> </a:t>
            </a:r>
            <a:r>
              <a:rPr lang="en-US" sz="2600" dirty="0" err="1">
                <a:latin typeface="Times"/>
                <a:cs typeface="Times"/>
              </a:rPr>
              <a:t>vel</a:t>
            </a:r>
            <a:r>
              <a:rPr lang="en-US" sz="2600" dirty="0">
                <a:latin typeface="Times"/>
                <a:cs typeface="Times"/>
              </a:rPr>
              <a:t> </a:t>
            </a:r>
            <a:r>
              <a:rPr lang="en-US" sz="2600" dirty="0" err="1">
                <a:latin typeface="Times"/>
                <a:cs typeface="Times"/>
              </a:rPr>
              <a:t>neque</a:t>
            </a:r>
            <a:r>
              <a:rPr lang="en-US" sz="2600" dirty="0">
                <a:latin typeface="Times"/>
                <a:cs typeface="Times"/>
              </a:rPr>
              <a:t> </a:t>
            </a:r>
            <a:r>
              <a:rPr lang="en-US" sz="2600" dirty="0" err="1">
                <a:latin typeface="Times"/>
                <a:cs typeface="Times"/>
              </a:rPr>
              <a:t>felis</a:t>
            </a:r>
            <a:r>
              <a:rPr lang="en-US" sz="2600" dirty="0">
                <a:latin typeface="Times"/>
                <a:cs typeface="Times"/>
              </a:rPr>
              <a:t>, </a:t>
            </a:r>
            <a:r>
              <a:rPr lang="en-US" sz="2600" dirty="0" err="1">
                <a:latin typeface="Times"/>
                <a:cs typeface="Times"/>
              </a:rPr>
              <a:t>ut</a:t>
            </a:r>
            <a:r>
              <a:rPr lang="en-US" sz="2600" dirty="0">
                <a:latin typeface="Times"/>
                <a:cs typeface="Times"/>
              </a:rPr>
              <a:t> </a:t>
            </a:r>
            <a:r>
              <a:rPr lang="en-US" sz="2600" dirty="0" err="1">
                <a:latin typeface="Times"/>
                <a:cs typeface="Times"/>
              </a:rPr>
              <a:t>feugiat</a:t>
            </a:r>
            <a:r>
              <a:rPr lang="en-US" sz="2600" dirty="0">
                <a:latin typeface="Times"/>
                <a:cs typeface="Times"/>
              </a:rPr>
              <a:t> </a:t>
            </a:r>
            <a:r>
              <a:rPr lang="en-US" sz="2600" dirty="0" err="1">
                <a:latin typeface="Times"/>
                <a:cs typeface="Times"/>
              </a:rPr>
              <a:t>eros</a:t>
            </a:r>
            <a:r>
              <a:rPr lang="en-US" sz="2600" dirty="0">
                <a:latin typeface="Times"/>
                <a:cs typeface="Times"/>
              </a:rPr>
              <a:t>. </a:t>
            </a:r>
            <a:r>
              <a:rPr lang="en-US" sz="2600" dirty="0" err="1">
                <a:latin typeface="Times"/>
                <a:cs typeface="Times"/>
              </a:rPr>
              <a:t>Sed</a:t>
            </a:r>
            <a:r>
              <a:rPr lang="en-US" sz="2600" dirty="0">
                <a:latin typeface="Times"/>
                <a:cs typeface="Times"/>
              </a:rPr>
              <a:t> </a:t>
            </a:r>
            <a:r>
              <a:rPr lang="en-US" sz="2600" dirty="0" err="1">
                <a:latin typeface="Times"/>
                <a:cs typeface="Times"/>
              </a:rPr>
              <a:t>luctus</a:t>
            </a:r>
            <a:r>
              <a:rPr lang="en-US" sz="2600" dirty="0">
                <a:latin typeface="Times"/>
                <a:cs typeface="Times"/>
              </a:rPr>
              <a:t>, </a:t>
            </a:r>
            <a:r>
              <a:rPr lang="en-US" sz="2600" dirty="0" err="1">
                <a:latin typeface="Times"/>
                <a:cs typeface="Times"/>
              </a:rPr>
              <a:t>urna</a:t>
            </a:r>
            <a:r>
              <a:rPr lang="en-US" sz="2600" dirty="0">
                <a:latin typeface="Times"/>
                <a:cs typeface="Times"/>
              </a:rPr>
              <a:t> id </a:t>
            </a:r>
            <a:r>
              <a:rPr lang="en-US" sz="2600" dirty="0" err="1">
                <a:latin typeface="Times"/>
                <a:cs typeface="Times"/>
              </a:rPr>
              <a:t>facilisis</a:t>
            </a:r>
            <a:r>
              <a:rPr lang="en-US" sz="2600" dirty="0">
                <a:latin typeface="Times"/>
                <a:cs typeface="Times"/>
              </a:rPr>
              <a:t> </a:t>
            </a:r>
            <a:r>
              <a:rPr lang="en-US" sz="2600" dirty="0" err="1">
                <a:latin typeface="Times"/>
                <a:cs typeface="Times"/>
              </a:rPr>
              <a:t>vulputate</a:t>
            </a:r>
            <a:r>
              <a:rPr lang="en-US" sz="2600" dirty="0">
                <a:latin typeface="Times"/>
                <a:cs typeface="Times"/>
              </a:rPr>
              <a:t>, </a:t>
            </a:r>
            <a:r>
              <a:rPr lang="en-US" sz="2600" dirty="0" err="1">
                <a:latin typeface="Times"/>
                <a:cs typeface="Times"/>
              </a:rPr>
              <a:t>nunc</a:t>
            </a:r>
            <a:r>
              <a:rPr lang="en-US" sz="2600" dirty="0">
                <a:latin typeface="Times"/>
                <a:cs typeface="Times"/>
              </a:rPr>
              <a:t> </a:t>
            </a:r>
            <a:r>
              <a:rPr lang="en-US" sz="2600" dirty="0" err="1">
                <a:latin typeface="Times"/>
                <a:cs typeface="Times"/>
              </a:rPr>
              <a:t>est</a:t>
            </a:r>
            <a:r>
              <a:rPr lang="en-US" sz="2600" dirty="0">
                <a:latin typeface="Times"/>
                <a:cs typeface="Times"/>
              </a:rPr>
              <a:t> </a:t>
            </a:r>
            <a:r>
              <a:rPr lang="en-US" sz="2600" dirty="0" err="1">
                <a:latin typeface="Times"/>
                <a:cs typeface="Times"/>
              </a:rPr>
              <a:t>hendrerit</a:t>
            </a:r>
            <a:r>
              <a:rPr lang="en-US" sz="2600" dirty="0">
                <a:latin typeface="Times"/>
                <a:cs typeface="Times"/>
              </a:rPr>
              <a:t> </a:t>
            </a:r>
            <a:r>
              <a:rPr lang="en-US" sz="2600" dirty="0" err="1">
                <a:latin typeface="Times"/>
                <a:cs typeface="Times"/>
              </a:rPr>
              <a:t>erat</a:t>
            </a:r>
            <a:r>
              <a:rPr lang="en-US" sz="2600" dirty="0">
                <a:latin typeface="Times"/>
                <a:cs typeface="Times"/>
              </a:rPr>
              <a:t>, </a:t>
            </a:r>
            <a:r>
              <a:rPr lang="en-US" sz="2600" dirty="0" err="1">
                <a:latin typeface="Times"/>
                <a:cs typeface="Times"/>
              </a:rPr>
              <a:t>congue</a:t>
            </a:r>
            <a:r>
              <a:rPr lang="en-US" sz="2600" dirty="0">
                <a:latin typeface="Times"/>
                <a:cs typeface="Times"/>
              </a:rPr>
              <a:t> </a:t>
            </a:r>
            <a:r>
              <a:rPr lang="en-US" sz="2600" dirty="0" err="1">
                <a:latin typeface="Times"/>
                <a:cs typeface="Times"/>
              </a:rPr>
              <a:t>elementum</a:t>
            </a:r>
            <a:r>
              <a:rPr lang="en-US" sz="2600" dirty="0">
                <a:latin typeface="Times"/>
                <a:cs typeface="Times"/>
              </a:rPr>
              <a:t> </a:t>
            </a:r>
            <a:r>
              <a:rPr lang="en-US" sz="2600" dirty="0" err="1">
                <a:latin typeface="Times"/>
                <a:cs typeface="Times"/>
              </a:rPr>
              <a:t>neque</a:t>
            </a:r>
            <a:r>
              <a:rPr lang="en-US" sz="2600" dirty="0">
                <a:latin typeface="Times"/>
                <a:cs typeface="Times"/>
              </a:rPr>
              <a:t>. </a:t>
            </a:r>
            <a:r>
              <a:rPr lang="en-US" sz="2600" dirty="0" err="1">
                <a:latin typeface="Times"/>
                <a:cs typeface="Times"/>
              </a:rPr>
              <a:t>Praesent</a:t>
            </a:r>
            <a:r>
              <a:rPr lang="en-US" sz="2600" dirty="0">
                <a:latin typeface="Times"/>
                <a:cs typeface="Times"/>
              </a:rPr>
              <a:t> </a:t>
            </a:r>
            <a:r>
              <a:rPr lang="en-US" sz="2600" dirty="0" err="1">
                <a:latin typeface="Times"/>
                <a:cs typeface="Times"/>
              </a:rPr>
              <a:t>dignissim</a:t>
            </a:r>
            <a:r>
              <a:rPr lang="en-US" sz="2600" dirty="0">
                <a:latin typeface="Times"/>
                <a:cs typeface="Times"/>
              </a:rPr>
              <a:t> </a:t>
            </a:r>
            <a:r>
              <a:rPr lang="en-US" sz="2600" dirty="0" err="1">
                <a:latin typeface="Times"/>
                <a:cs typeface="Times"/>
              </a:rPr>
              <a:t>adipiscing</a:t>
            </a:r>
            <a:r>
              <a:rPr lang="en-US" sz="2600" dirty="0">
                <a:latin typeface="Times"/>
                <a:cs typeface="Times"/>
              </a:rPr>
              <a:t> mi </a:t>
            </a:r>
            <a:r>
              <a:rPr lang="en-US" sz="2600" dirty="0" err="1">
                <a:latin typeface="Times"/>
                <a:cs typeface="Times"/>
              </a:rPr>
              <a:t>vel</a:t>
            </a:r>
            <a:r>
              <a:rPr lang="en-US" sz="2600" dirty="0">
                <a:latin typeface="Times"/>
                <a:cs typeface="Times"/>
              </a:rPr>
              <a:t> </a:t>
            </a:r>
            <a:r>
              <a:rPr lang="en-US" sz="2600" dirty="0" err="1">
                <a:latin typeface="Times"/>
                <a:cs typeface="Times"/>
              </a:rPr>
              <a:t>tristique</a:t>
            </a:r>
            <a:r>
              <a:rPr lang="en-US" sz="2600" dirty="0">
                <a:latin typeface="Times"/>
                <a:cs typeface="Times"/>
              </a:rPr>
              <a:t>. </a:t>
            </a:r>
          </a:p>
          <a:p>
            <a:pPr>
              <a:lnSpc>
                <a:spcPct val="110000"/>
              </a:lnSpc>
            </a:pPr>
            <a:r>
              <a:rPr lang="en-US" sz="4000" b="1" dirty="0">
                <a:solidFill>
                  <a:srgbClr val="6E2605"/>
                </a:solidFill>
                <a:latin typeface="Helvetica"/>
                <a:cs typeface="Helvetica"/>
              </a:rPr>
              <a:t>References</a:t>
            </a:r>
          </a:p>
          <a:p>
            <a:pPr marL="530615" indent="-530615">
              <a:lnSpc>
                <a:spcPct val="110000"/>
              </a:lnSpc>
              <a:spcAft>
                <a:spcPts val="1714"/>
              </a:spcAft>
              <a:buFont typeface="+mj-lt"/>
              <a:buAutoNum type="arabicPeriod"/>
            </a:pPr>
            <a:r>
              <a:rPr lang="en-US" sz="2000" dirty="0">
                <a:latin typeface="Times"/>
                <a:cs typeface="Times"/>
              </a:rPr>
              <a:t>Maecenas nisi </a:t>
            </a:r>
            <a:r>
              <a:rPr lang="en-US" sz="2000" dirty="0" err="1">
                <a:latin typeface="Times"/>
                <a:cs typeface="Times"/>
              </a:rPr>
              <a:t>est</a:t>
            </a:r>
            <a:r>
              <a:rPr lang="en-US" sz="2000" dirty="0">
                <a:latin typeface="Times"/>
                <a:cs typeface="Times"/>
              </a:rPr>
              <a:t>, </a:t>
            </a:r>
            <a:r>
              <a:rPr lang="en-US" sz="2000" dirty="0" err="1">
                <a:latin typeface="Times"/>
                <a:cs typeface="Times"/>
              </a:rPr>
              <a:t>consequat</a:t>
            </a:r>
            <a:r>
              <a:rPr lang="en-US" sz="2000" dirty="0">
                <a:latin typeface="Times"/>
                <a:cs typeface="Times"/>
              </a:rPr>
              <a:t> at </a:t>
            </a:r>
            <a:r>
              <a:rPr lang="en-US" sz="2000" dirty="0" err="1">
                <a:latin typeface="Times"/>
                <a:cs typeface="Times"/>
              </a:rPr>
              <a:t>auctor</a:t>
            </a:r>
            <a:r>
              <a:rPr lang="en-US" sz="2000" dirty="0">
                <a:latin typeface="Times"/>
                <a:cs typeface="Times"/>
              </a:rPr>
              <a:t> </a:t>
            </a:r>
            <a:r>
              <a:rPr lang="en-US" sz="2000" dirty="0" err="1">
                <a:latin typeface="Times"/>
                <a:cs typeface="Times"/>
              </a:rPr>
              <a:t>ut</a:t>
            </a:r>
            <a:r>
              <a:rPr lang="en-US" sz="2000" dirty="0">
                <a:latin typeface="Times"/>
                <a:cs typeface="Times"/>
              </a:rPr>
              <a:t>, </a:t>
            </a:r>
            <a:r>
              <a:rPr lang="en-US" sz="2000" dirty="0" err="1">
                <a:latin typeface="Times"/>
                <a:cs typeface="Times"/>
              </a:rPr>
              <a:t>porta</a:t>
            </a:r>
            <a:r>
              <a:rPr lang="en-US" sz="2000" dirty="0">
                <a:latin typeface="Times"/>
                <a:cs typeface="Times"/>
              </a:rPr>
              <a:t> </a:t>
            </a:r>
            <a:r>
              <a:rPr lang="en-US" sz="2000" dirty="0" err="1">
                <a:latin typeface="Times"/>
                <a:cs typeface="Times"/>
              </a:rPr>
              <a:t>vel</a:t>
            </a:r>
            <a:r>
              <a:rPr lang="en-US" sz="2000" dirty="0">
                <a:latin typeface="Times"/>
                <a:cs typeface="Times"/>
              </a:rPr>
              <a:t> dui. </a:t>
            </a:r>
            <a:r>
              <a:rPr lang="en-US" sz="2000" dirty="0" err="1">
                <a:latin typeface="Times"/>
                <a:cs typeface="Times"/>
              </a:rPr>
              <a:t>Sed</a:t>
            </a:r>
            <a:r>
              <a:rPr lang="en-US" sz="2000" dirty="0">
                <a:latin typeface="Times"/>
                <a:cs typeface="Times"/>
              </a:rPr>
              <a:t> et ligula in </a:t>
            </a:r>
            <a:r>
              <a:rPr lang="en-US" sz="2000" dirty="0" err="1">
                <a:latin typeface="Times"/>
                <a:cs typeface="Times"/>
              </a:rPr>
              <a:t>metus</a:t>
            </a:r>
            <a:r>
              <a:rPr lang="en-US" sz="2000" dirty="0">
                <a:latin typeface="Times"/>
                <a:cs typeface="Times"/>
              </a:rPr>
              <a:t> </a:t>
            </a:r>
            <a:r>
              <a:rPr lang="en-US" sz="2000" dirty="0" err="1">
                <a:latin typeface="Times"/>
                <a:cs typeface="Times"/>
              </a:rPr>
              <a:t>adipiscing</a:t>
            </a:r>
            <a:r>
              <a:rPr lang="en-US" sz="2000" dirty="0">
                <a:latin typeface="Times"/>
                <a:cs typeface="Times"/>
              </a:rPr>
              <a:t> </a:t>
            </a:r>
            <a:r>
              <a:rPr lang="en-US" sz="2000" dirty="0" err="1">
                <a:latin typeface="Times"/>
                <a:cs typeface="Times"/>
              </a:rPr>
              <a:t>tincidunt</a:t>
            </a:r>
            <a:r>
              <a:rPr lang="en-US" sz="2000" dirty="0">
                <a:latin typeface="Times"/>
                <a:cs typeface="Times"/>
              </a:rPr>
              <a:t>.</a:t>
            </a:r>
          </a:p>
          <a:p>
            <a:pPr marL="530615" indent="-530615">
              <a:lnSpc>
                <a:spcPct val="110000"/>
              </a:lnSpc>
              <a:spcAft>
                <a:spcPts val="1714"/>
              </a:spcAft>
              <a:buFont typeface="+mj-lt"/>
              <a:buAutoNum type="arabicPeriod"/>
            </a:pPr>
            <a:r>
              <a:rPr lang="en-US" sz="2000" dirty="0" err="1">
                <a:latin typeface="Times"/>
                <a:cs typeface="Times"/>
              </a:rPr>
              <a:t>Vestibulum</a:t>
            </a:r>
            <a:r>
              <a:rPr lang="en-US" sz="2000" dirty="0">
                <a:latin typeface="Times"/>
                <a:cs typeface="Times"/>
              </a:rPr>
              <a:t> </a:t>
            </a:r>
            <a:r>
              <a:rPr lang="en-US" sz="2000" dirty="0" err="1">
                <a:latin typeface="Times"/>
                <a:cs typeface="Times"/>
              </a:rPr>
              <a:t>turpis</a:t>
            </a:r>
            <a:r>
              <a:rPr lang="en-US" sz="2000" dirty="0">
                <a:latin typeface="Times"/>
                <a:cs typeface="Times"/>
              </a:rPr>
              <a:t> quam, </a:t>
            </a:r>
            <a:r>
              <a:rPr lang="en-US" sz="2000" dirty="0" err="1">
                <a:latin typeface="Times"/>
                <a:cs typeface="Times"/>
              </a:rPr>
              <a:t>tristique</a:t>
            </a:r>
            <a:r>
              <a:rPr lang="en-US" sz="2000" dirty="0">
                <a:latin typeface="Times"/>
                <a:cs typeface="Times"/>
              </a:rPr>
              <a:t> </a:t>
            </a:r>
            <a:r>
              <a:rPr lang="en-US" sz="2000" dirty="0" err="1">
                <a:latin typeface="Times"/>
                <a:cs typeface="Times"/>
              </a:rPr>
              <a:t>vel</a:t>
            </a:r>
            <a:r>
              <a:rPr lang="en-US" sz="2000" dirty="0">
                <a:latin typeface="Times"/>
                <a:cs typeface="Times"/>
              </a:rPr>
              <a:t> </a:t>
            </a:r>
            <a:r>
              <a:rPr lang="en-US" sz="2000" dirty="0" err="1">
                <a:latin typeface="Times"/>
                <a:cs typeface="Times"/>
              </a:rPr>
              <a:t>dapibus</a:t>
            </a:r>
            <a:r>
              <a:rPr lang="en-US" sz="2000" dirty="0">
                <a:latin typeface="Times"/>
                <a:cs typeface="Times"/>
              </a:rPr>
              <a:t> et, </a:t>
            </a:r>
            <a:r>
              <a:rPr lang="en-US" sz="2000" dirty="0" err="1">
                <a:latin typeface="Times"/>
                <a:cs typeface="Times"/>
              </a:rPr>
              <a:t>scelerisque</a:t>
            </a:r>
            <a:r>
              <a:rPr lang="en-US" sz="2000" dirty="0">
                <a:latin typeface="Times"/>
                <a:cs typeface="Times"/>
              </a:rPr>
              <a:t> </a:t>
            </a:r>
            <a:r>
              <a:rPr lang="en-US" sz="2000" dirty="0" err="1">
                <a:latin typeface="Times"/>
                <a:cs typeface="Times"/>
              </a:rPr>
              <a:t>luctus</a:t>
            </a:r>
            <a:r>
              <a:rPr lang="en-US" sz="2000" dirty="0">
                <a:latin typeface="Times"/>
                <a:cs typeface="Times"/>
              </a:rPr>
              <a:t> </a:t>
            </a:r>
            <a:r>
              <a:rPr lang="en-US" sz="2000" dirty="0" err="1">
                <a:latin typeface="Times"/>
                <a:cs typeface="Times"/>
              </a:rPr>
              <a:t>enim</a:t>
            </a:r>
            <a:r>
              <a:rPr lang="en-US" sz="2000" dirty="0">
                <a:latin typeface="Times"/>
                <a:cs typeface="Times"/>
              </a:rPr>
              <a:t>.</a:t>
            </a:r>
          </a:p>
          <a:p>
            <a:pPr marL="530615" indent="-530615">
              <a:lnSpc>
                <a:spcPct val="110000"/>
              </a:lnSpc>
              <a:spcAft>
                <a:spcPts val="1714"/>
              </a:spcAft>
              <a:buFont typeface="+mj-lt"/>
              <a:buAutoNum type="arabicPeriod"/>
            </a:pPr>
            <a:r>
              <a:rPr lang="en-US" sz="2000" dirty="0">
                <a:latin typeface="Times"/>
                <a:cs typeface="Times"/>
              </a:rPr>
              <a:t>Maecenas </a:t>
            </a:r>
            <a:r>
              <a:rPr lang="en-US" sz="2000" dirty="0" err="1">
                <a:latin typeface="Times"/>
                <a:cs typeface="Times"/>
              </a:rPr>
              <a:t>quis</a:t>
            </a:r>
            <a:r>
              <a:rPr lang="en-US" sz="2000" dirty="0">
                <a:latin typeface="Times"/>
                <a:cs typeface="Times"/>
              </a:rPr>
              <a:t> </a:t>
            </a:r>
            <a:r>
              <a:rPr lang="en-US" sz="2000" dirty="0" err="1">
                <a:latin typeface="Times"/>
                <a:cs typeface="Times"/>
              </a:rPr>
              <a:t>massa</a:t>
            </a:r>
            <a:r>
              <a:rPr lang="en-US" sz="2000" dirty="0">
                <a:latin typeface="Times"/>
                <a:cs typeface="Times"/>
              </a:rPr>
              <a:t> </a:t>
            </a:r>
            <a:r>
              <a:rPr lang="en-US" sz="2000" dirty="0" err="1">
                <a:latin typeface="Times"/>
                <a:cs typeface="Times"/>
              </a:rPr>
              <a:t>faucibus</a:t>
            </a:r>
            <a:r>
              <a:rPr lang="en-US" sz="2000" dirty="0">
                <a:latin typeface="Times"/>
                <a:cs typeface="Times"/>
              </a:rPr>
              <a:t> ante </a:t>
            </a:r>
            <a:r>
              <a:rPr lang="en-US" sz="2000" dirty="0" err="1">
                <a:latin typeface="Times"/>
                <a:cs typeface="Times"/>
              </a:rPr>
              <a:t>congue</a:t>
            </a:r>
            <a:r>
              <a:rPr lang="en-US" sz="2000" dirty="0">
                <a:latin typeface="Times"/>
                <a:cs typeface="Times"/>
              </a:rPr>
              <a:t> semper </a:t>
            </a:r>
            <a:r>
              <a:rPr lang="en-US" sz="2000" dirty="0" err="1">
                <a:latin typeface="Times"/>
                <a:cs typeface="Times"/>
              </a:rPr>
              <a:t>quis</a:t>
            </a:r>
            <a:r>
              <a:rPr lang="en-US" sz="2000" dirty="0">
                <a:latin typeface="Times"/>
                <a:cs typeface="Times"/>
              </a:rPr>
              <a:t> a </a:t>
            </a:r>
            <a:r>
              <a:rPr lang="en-US" sz="2000" dirty="0" err="1">
                <a:latin typeface="Times"/>
                <a:cs typeface="Times"/>
              </a:rPr>
              <a:t>mauris</a:t>
            </a:r>
            <a:r>
              <a:rPr lang="en-US" sz="2000" dirty="0">
                <a:latin typeface="Times"/>
                <a:cs typeface="Times"/>
              </a:rPr>
              <a:t>. </a:t>
            </a:r>
          </a:p>
          <a:p>
            <a:pPr marL="530615" indent="-530615">
              <a:lnSpc>
                <a:spcPct val="110000"/>
              </a:lnSpc>
              <a:spcAft>
                <a:spcPts val="1714"/>
              </a:spcAft>
              <a:buFont typeface="+mj-lt"/>
              <a:buAutoNum type="arabicPeriod"/>
            </a:pPr>
            <a:r>
              <a:rPr lang="en-US" sz="2000" dirty="0">
                <a:latin typeface="Times"/>
                <a:cs typeface="Times"/>
              </a:rPr>
              <a:t>Nam </a:t>
            </a:r>
            <a:r>
              <a:rPr lang="en-US" sz="2000" dirty="0" err="1">
                <a:latin typeface="Times"/>
                <a:cs typeface="Times"/>
              </a:rPr>
              <a:t>luctus</a:t>
            </a:r>
            <a:r>
              <a:rPr lang="en-US" sz="2000" dirty="0">
                <a:latin typeface="Times"/>
                <a:cs typeface="Times"/>
              </a:rPr>
              <a:t>, </a:t>
            </a:r>
            <a:r>
              <a:rPr lang="en-US" sz="2000" dirty="0" err="1">
                <a:latin typeface="Times"/>
                <a:cs typeface="Times"/>
              </a:rPr>
              <a:t>nulla</a:t>
            </a:r>
            <a:r>
              <a:rPr lang="en-US" sz="2000" dirty="0">
                <a:latin typeface="Times"/>
                <a:cs typeface="Times"/>
              </a:rPr>
              <a:t> ac </a:t>
            </a:r>
            <a:r>
              <a:rPr lang="en-US" sz="2000" dirty="0" err="1">
                <a:latin typeface="Times"/>
                <a:cs typeface="Times"/>
              </a:rPr>
              <a:t>consectetur</a:t>
            </a:r>
            <a:r>
              <a:rPr lang="en-US" sz="2000" dirty="0">
                <a:latin typeface="Times"/>
                <a:cs typeface="Times"/>
              </a:rPr>
              <a:t> </a:t>
            </a:r>
            <a:r>
              <a:rPr lang="en-US" sz="2000" dirty="0" err="1">
                <a:latin typeface="Times"/>
                <a:cs typeface="Times"/>
              </a:rPr>
              <a:t>fermentum</a:t>
            </a:r>
            <a:r>
              <a:rPr lang="en-US" sz="2000" dirty="0">
                <a:latin typeface="Times"/>
                <a:cs typeface="Times"/>
              </a:rPr>
              <a:t>, mi </a:t>
            </a:r>
            <a:r>
              <a:rPr lang="en-US" sz="2000" dirty="0" err="1">
                <a:latin typeface="Times"/>
                <a:cs typeface="Times"/>
              </a:rPr>
              <a:t>elit</a:t>
            </a:r>
            <a:r>
              <a:rPr lang="en-US" sz="2000" dirty="0">
                <a:latin typeface="Times"/>
                <a:cs typeface="Times"/>
              </a:rPr>
              <a:t> </a:t>
            </a:r>
            <a:r>
              <a:rPr lang="en-US" sz="2000" dirty="0" err="1">
                <a:latin typeface="Times"/>
                <a:cs typeface="Times"/>
              </a:rPr>
              <a:t>pharetra</a:t>
            </a:r>
            <a:r>
              <a:rPr lang="en-US" sz="2000" dirty="0">
                <a:latin typeface="Times"/>
                <a:cs typeface="Times"/>
              </a:rPr>
              <a:t>. </a:t>
            </a:r>
          </a:p>
        </p:txBody>
      </p:sp>
      <p:sp>
        <p:nvSpPr>
          <p:cNvPr id="5" name="Rectangle 4"/>
          <p:cNvSpPr/>
          <p:nvPr/>
        </p:nvSpPr>
        <p:spPr>
          <a:xfrm>
            <a:off x="-14401800" y="3543300"/>
            <a:ext cx="10972800" cy="20543318"/>
          </a:xfrm>
          <a:prstGeom prst="rect">
            <a:avLst/>
          </a:prstGeom>
        </p:spPr>
        <p:txBody>
          <a:bodyPr>
            <a:spAutoFit/>
          </a:bodyPr>
          <a:lstStyle/>
          <a:p>
            <a:pPr>
              <a:lnSpc>
                <a:spcPct val="110000"/>
              </a:lnSpc>
            </a:pPr>
            <a:r>
              <a:rPr lang="en-US" sz="7200" b="1" dirty="0">
                <a:solidFill>
                  <a:schemeClr val="accent1">
                    <a:lumMod val="50000"/>
                  </a:schemeClr>
                </a:solidFill>
                <a:latin typeface="Helvetica"/>
                <a:cs typeface="Helvetica"/>
              </a:rPr>
              <a:t>How to Use This Template</a:t>
            </a:r>
          </a:p>
          <a:p>
            <a:pPr>
              <a:lnSpc>
                <a:spcPct val="110000"/>
              </a:lnSpc>
              <a:spcAft>
                <a:spcPts val="1714"/>
              </a:spcAft>
            </a:pPr>
            <a:r>
              <a:rPr lang="en-US" sz="5400" dirty="0" smtClean="0">
                <a:latin typeface="Arial" pitchFamily="34" charset="0"/>
                <a:cs typeface="Arial" pitchFamily="34" charset="0"/>
              </a:rPr>
              <a:t>Insert </a:t>
            </a:r>
            <a:r>
              <a:rPr lang="en-US" sz="5400" dirty="0">
                <a:latin typeface="Arial" pitchFamily="34" charset="0"/>
                <a:cs typeface="Arial" pitchFamily="34" charset="0"/>
              </a:rPr>
              <a:t>your poster copy here. If cutting and pasting from another file, click on the mini clipboard icon after pasting and select “Keep Text Only” to preserve the font style in this template. </a:t>
            </a:r>
          </a:p>
          <a:p>
            <a:pPr>
              <a:lnSpc>
                <a:spcPct val="110000"/>
              </a:lnSpc>
              <a:spcAft>
                <a:spcPts val="1714"/>
              </a:spcAft>
            </a:pPr>
            <a:r>
              <a:rPr lang="en-US" sz="5400" dirty="0">
                <a:latin typeface="Arial" pitchFamily="34" charset="0"/>
                <a:cs typeface="Arial" pitchFamily="34" charset="0"/>
              </a:rPr>
              <a:t>Adjust the font size of your text to make it fit on the poster but keep it between 24 to 48 points.</a:t>
            </a:r>
          </a:p>
          <a:p>
            <a:pPr>
              <a:lnSpc>
                <a:spcPct val="110000"/>
              </a:lnSpc>
              <a:spcAft>
                <a:spcPts val="1714"/>
              </a:spcAft>
            </a:pPr>
            <a:r>
              <a:rPr lang="en-US" sz="5400" dirty="0">
                <a:latin typeface="Arial" pitchFamily="34" charset="0"/>
                <a:cs typeface="Arial" pitchFamily="34" charset="0"/>
              </a:rPr>
              <a:t>Display drawing guides (Alt+F9) to see the column guides used in this template. Text and graphics can be sized and positioned easily within the column.</a:t>
            </a:r>
          </a:p>
          <a:p>
            <a:pPr>
              <a:lnSpc>
                <a:spcPct val="110000"/>
              </a:lnSpc>
              <a:spcAft>
                <a:spcPts val="1714"/>
              </a:spcAft>
            </a:pPr>
            <a:r>
              <a:rPr lang="en-US" sz="5400" dirty="0">
                <a:latin typeface="Arial" pitchFamily="34" charset="0"/>
                <a:cs typeface="Arial" pitchFamily="34" charset="0"/>
              </a:rPr>
              <a:t>This poster template has been designed for use in PowerPoint 2007 or greater. Opening it in prior versions of PowerPoint is not recommended.</a:t>
            </a:r>
          </a:p>
        </p:txBody>
      </p:sp>
      <p:pic>
        <p:nvPicPr>
          <p:cNvPr id="7" name="Picture 6" descr="CKful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5700" y="14173200"/>
            <a:ext cx="8424704" cy="7086600"/>
          </a:xfrm>
          <a:prstGeom prst="rect">
            <a:avLst/>
          </a:prstGeom>
        </p:spPr>
      </p:pic>
      <p:pic>
        <p:nvPicPr>
          <p:cNvPr id="17" name="Picture 16" descr="diabetesgoo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18715057"/>
            <a:ext cx="8168096" cy="5059343"/>
          </a:xfrm>
          <a:prstGeom prst="rect">
            <a:avLst/>
          </a:prstGeom>
        </p:spPr>
      </p:pic>
      <p:sp>
        <p:nvSpPr>
          <p:cNvPr id="19" name="TextBox 18"/>
          <p:cNvSpPr txBox="1"/>
          <p:nvPr/>
        </p:nvSpPr>
        <p:spPr>
          <a:xfrm>
            <a:off x="2286000" y="24235242"/>
            <a:ext cx="8184091" cy="2853858"/>
          </a:xfrm>
          <a:prstGeom prst="rect">
            <a:avLst/>
          </a:prstGeom>
          <a:noFill/>
        </p:spPr>
        <p:txBody>
          <a:bodyPr wrap="square" lIns="0" tIns="0" rIns="0" bIns="0" rtlCol="0">
            <a:spAutoFit/>
          </a:bodyPr>
          <a:lstStyle/>
          <a:p>
            <a:pPr>
              <a:lnSpc>
                <a:spcPct val="110000"/>
              </a:lnSpc>
              <a:spcAft>
                <a:spcPts val="1714"/>
              </a:spcAft>
            </a:pPr>
            <a:r>
              <a:rPr lang="en-US" sz="2600" dirty="0" err="1" smtClean="0">
                <a:latin typeface="Times"/>
                <a:cs typeface="Times"/>
              </a:rPr>
              <a:t>Lorem</a:t>
            </a:r>
            <a:r>
              <a:rPr lang="en-US" sz="2600" dirty="0" smtClean="0">
                <a:latin typeface="Times"/>
                <a:cs typeface="Times"/>
              </a:rPr>
              <a:t> </a:t>
            </a:r>
            <a:r>
              <a:rPr lang="en-US" sz="2600" dirty="0" err="1">
                <a:latin typeface="Times"/>
                <a:cs typeface="Times"/>
              </a:rPr>
              <a:t>ipsum</a:t>
            </a:r>
            <a:r>
              <a:rPr lang="en-US" sz="2600" dirty="0">
                <a:latin typeface="Times"/>
                <a:cs typeface="Times"/>
              </a:rPr>
              <a:t> vitae </a:t>
            </a:r>
            <a:r>
              <a:rPr lang="en-US" sz="2600" dirty="0" err="1">
                <a:latin typeface="Times"/>
                <a:cs typeface="Times"/>
              </a:rPr>
              <a:t>urna</a:t>
            </a:r>
            <a:r>
              <a:rPr lang="en-US" sz="2600" dirty="0">
                <a:latin typeface="Times"/>
                <a:cs typeface="Times"/>
              </a:rPr>
              <a:t> </a:t>
            </a:r>
            <a:r>
              <a:rPr lang="en-US" sz="2600" dirty="0" err="1">
                <a:latin typeface="Times"/>
                <a:cs typeface="Times"/>
              </a:rPr>
              <a:t>nunc</a:t>
            </a:r>
            <a:r>
              <a:rPr lang="en-US" sz="2600" dirty="0">
                <a:latin typeface="Times"/>
                <a:cs typeface="Times"/>
              </a:rPr>
              <a:t>. </a:t>
            </a:r>
            <a:r>
              <a:rPr lang="en-US" sz="2600" dirty="0" err="1">
                <a:latin typeface="Times"/>
                <a:cs typeface="Times"/>
              </a:rPr>
              <a:t>Vivamus</a:t>
            </a:r>
            <a:r>
              <a:rPr lang="en-US" sz="2600" dirty="0">
                <a:latin typeface="Times"/>
                <a:cs typeface="Times"/>
              </a:rPr>
              <a:t> vitae </a:t>
            </a:r>
            <a:r>
              <a:rPr lang="en-US" sz="2600" dirty="0" err="1">
                <a:latin typeface="Times"/>
                <a:cs typeface="Times"/>
              </a:rPr>
              <a:t>risus</a:t>
            </a:r>
            <a:r>
              <a:rPr lang="en-US" sz="2600" dirty="0">
                <a:latin typeface="Times"/>
                <a:cs typeface="Times"/>
              </a:rPr>
              <a:t> ac </a:t>
            </a:r>
            <a:r>
              <a:rPr lang="en-US" sz="2600" dirty="0" err="1">
                <a:latin typeface="Times"/>
                <a:cs typeface="Times"/>
              </a:rPr>
              <a:t>justo</a:t>
            </a:r>
            <a:r>
              <a:rPr lang="en-US" sz="2600" dirty="0">
                <a:latin typeface="Times"/>
                <a:cs typeface="Times"/>
              </a:rPr>
              <a:t> </a:t>
            </a:r>
            <a:r>
              <a:rPr lang="en-US" sz="2600" dirty="0" err="1">
                <a:latin typeface="Times"/>
                <a:cs typeface="Times"/>
              </a:rPr>
              <a:t>molestie</a:t>
            </a:r>
            <a:r>
              <a:rPr lang="en-US" sz="2600" dirty="0">
                <a:latin typeface="Times"/>
                <a:cs typeface="Times"/>
              </a:rPr>
              <a:t> </a:t>
            </a:r>
            <a:r>
              <a:rPr lang="en-US" sz="2600" dirty="0" err="1">
                <a:latin typeface="Times"/>
                <a:cs typeface="Times"/>
              </a:rPr>
              <a:t>consequat</a:t>
            </a:r>
            <a:r>
              <a:rPr lang="en-US" sz="2600" dirty="0">
                <a:latin typeface="Times"/>
                <a:cs typeface="Times"/>
              </a:rPr>
              <a:t>. </a:t>
            </a:r>
            <a:r>
              <a:rPr lang="en-US" sz="2600" dirty="0" err="1">
                <a:latin typeface="Times"/>
                <a:cs typeface="Times"/>
              </a:rPr>
              <a:t>Fusce</a:t>
            </a:r>
            <a:r>
              <a:rPr lang="en-US" sz="2600" dirty="0">
                <a:latin typeface="Times"/>
                <a:cs typeface="Times"/>
              </a:rPr>
              <a:t> </a:t>
            </a:r>
            <a:r>
              <a:rPr lang="en-US" sz="2600" dirty="0" err="1">
                <a:latin typeface="Times"/>
                <a:cs typeface="Times"/>
              </a:rPr>
              <a:t>vulputate</a:t>
            </a:r>
            <a:r>
              <a:rPr lang="en-US" sz="2600" dirty="0">
                <a:latin typeface="Times"/>
                <a:cs typeface="Times"/>
              </a:rPr>
              <a:t>, </a:t>
            </a:r>
            <a:r>
              <a:rPr lang="en-US" sz="2600" dirty="0" err="1">
                <a:latin typeface="Times"/>
                <a:cs typeface="Times"/>
              </a:rPr>
              <a:t>est</a:t>
            </a:r>
            <a:r>
              <a:rPr lang="en-US" sz="2600" dirty="0">
                <a:latin typeface="Times"/>
                <a:cs typeface="Times"/>
              </a:rPr>
              <a:t> </a:t>
            </a:r>
            <a:r>
              <a:rPr lang="en-US" sz="2600" dirty="0" err="1">
                <a:latin typeface="Times"/>
                <a:cs typeface="Times"/>
              </a:rPr>
              <a:t>sed</a:t>
            </a:r>
            <a:r>
              <a:rPr lang="en-US" sz="2600" dirty="0">
                <a:latin typeface="Times"/>
                <a:cs typeface="Times"/>
              </a:rPr>
              <a:t> </a:t>
            </a:r>
            <a:r>
              <a:rPr lang="en-US" sz="2600" dirty="0" err="1">
                <a:latin typeface="Times"/>
                <a:cs typeface="Times"/>
              </a:rPr>
              <a:t>posuere</a:t>
            </a:r>
            <a:r>
              <a:rPr lang="en-US" sz="2600" dirty="0">
                <a:latin typeface="Times"/>
                <a:cs typeface="Times"/>
              </a:rPr>
              <a:t> </a:t>
            </a:r>
            <a:r>
              <a:rPr lang="en-US" sz="2600" dirty="0" err="1">
                <a:latin typeface="Times"/>
                <a:cs typeface="Times"/>
              </a:rPr>
              <a:t>malesuada</a:t>
            </a:r>
            <a:r>
              <a:rPr lang="en-US" sz="2600" dirty="0">
                <a:latin typeface="Times"/>
                <a:cs typeface="Times"/>
              </a:rPr>
              <a:t>, nisi </a:t>
            </a:r>
            <a:r>
              <a:rPr lang="en-US" sz="2600" dirty="0" err="1">
                <a:latin typeface="Times"/>
                <a:cs typeface="Times"/>
              </a:rPr>
              <a:t>purus</a:t>
            </a:r>
            <a:r>
              <a:rPr lang="en-US" sz="2600" dirty="0">
                <a:latin typeface="Times"/>
                <a:cs typeface="Times"/>
              </a:rPr>
              <a:t> </a:t>
            </a:r>
            <a:r>
              <a:rPr lang="en-US" sz="2600" dirty="0" err="1">
                <a:latin typeface="Times"/>
                <a:cs typeface="Times"/>
              </a:rPr>
              <a:t>sodales</a:t>
            </a:r>
            <a:r>
              <a:rPr lang="en-US" sz="2600" dirty="0">
                <a:latin typeface="Times"/>
                <a:cs typeface="Times"/>
              </a:rPr>
              <a:t> nisi, a </a:t>
            </a:r>
            <a:r>
              <a:rPr lang="en-US" sz="2600" dirty="0" err="1">
                <a:latin typeface="Times"/>
                <a:cs typeface="Times"/>
              </a:rPr>
              <a:t>pulvinar</a:t>
            </a:r>
            <a:r>
              <a:rPr lang="en-US" sz="2600" dirty="0">
                <a:latin typeface="Times"/>
                <a:cs typeface="Times"/>
              </a:rPr>
              <a:t> </a:t>
            </a:r>
            <a:r>
              <a:rPr lang="en-US" sz="2600" dirty="0" err="1">
                <a:latin typeface="Times"/>
                <a:cs typeface="Times"/>
              </a:rPr>
              <a:t>erat</a:t>
            </a:r>
            <a:r>
              <a:rPr lang="en-US" sz="2600" dirty="0">
                <a:latin typeface="Times"/>
                <a:cs typeface="Times"/>
              </a:rPr>
              <a:t> </a:t>
            </a:r>
            <a:r>
              <a:rPr lang="en-US" sz="2600" dirty="0" err="1">
                <a:latin typeface="Times"/>
                <a:cs typeface="Times"/>
              </a:rPr>
              <a:t>velit</a:t>
            </a:r>
            <a:r>
              <a:rPr lang="en-US" sz="2600" dirty="0">
                <a:latin typeface="Times"/>
                <a:cs typeface="Times"/>
              </a:rPr>
              <a:t> a </a:t>
            </a:r>
            <a:r>
              <a:rPr lang="en-US" sz="2600" dirty="0" err="1">
                <a:latin typeface="Times"/>
                <a:cs typeface="Times"/>
              </a:rPr>
              <a:t>libero</a:t>
            </a:r>
            <a:r>
              <a:rPr lang="en-US" sz="2600" dirty="0">
                <a:latin typeface="Times"/>
                <a:cs typeface="Times"/>
              </a:rPr>
              <a:t>. </a:t>
            </a:r>
            <a:r>
              <a:rPr lang="en-US" sz="2600" dirty="0" err="1">
                <a:latin typeface="Times"/>
                <a:cs typeface="Times"/>
              </a:rPr>
              <a:t>usce</a:t>
            </a:r>
            <a:r>
              <a:rPr lang="en-US" sz="2600" dirty="0">
                <a:latin typeface="Times"/>
                <a:cs typeface="Times"/>
              </a:rPr>
              <a:t> </a:t>
            </a:r>
            <a:r>
              <a:rPr lang="en-US" sz="2600" dirty="0" err="1">
                <a:latin typeface="Times"/>
                <a:cs typeface="Times"/>
              </a:rPr>
              <a:t>tempor</a:t>
            </a:r>
            <a:r>
              <a:rPr lang="en-US" sz="2600" dirty="0">
                <a:latin typeface="Times"/>
                <a:cs typeface="Times"/>
              </a:rPr>
              <a:t> </a:t>
            </a:r>
            <a:r>
              <a:rPr lang="en-US" sz="2600" dirty="0" err="1">
                <a:latin typeface="Times"/>
                <a:cs typeface="Times"/>
              </a:rPr>
              <a:t>rutrum</a:t>
            </a:r>
            <a:r>
              <a:rPr lang="en-US" sz="2600" dirty="0">
                <a:latin typeface="Times"/>
                <a:cs typeface="Times"/>
              </a:rPr>
              <a:t> commodo. </a:t>
            </a:r>
          </a:p>
          <a:p>
            <a:pPr>
              <a:lnSpc>
                <a:spcPct val="110000"/>
              </a:lnSpc>
              <a:spcAft>
                <a:spcPts val="1714"/>
              </a:spcAft>
            </a:pPr>
            <a:r>
              <a:rPr lang="en-US" sz="2600" dirty="0" err="1">
                <a:latin typeface="Times"/>
                <a:cs typeface="Times"/>
              </a:rPr>
              <a:t>Etiam</a:t>
            </a:r>
            <a:r>
              <a:rPr lang="en-US" sz="2600" dirty="0">
                <a:latin typeface="Times"/>
                <a:cs typeface="Times"/>
              </a:rPr>
              <a:t> </a:t>
            </a:r>
            <a:r>
              <a:rPr lang="en-US" sz="2600" dirty="0" err="1">
                <a:latin typeface="Times"/>
                <a:cs typeface="Times"/>
              </a:rPr>
              <a:t>blandit</a:t>
            </a:r>
            <a:r>
              <a:rPr lang="en-US" sz="2600" dirty="0">
                <a:latin typeface="Times"/>
                <a:cs typeface="Times"/>
              </a:rPr>
              <a:t>, </a:t>
            </a:r>
            <a:r>
              <a:rPr lang="en-US" sz="2600" dirty="0" err="1">
                <a:latin typeface="Times"/>
                <a:cs typeface="Times"/>
              </a:rPr>
              <a:t>lectus</a:t>
            </a:r>
            <a:r>
              <a:rPr lang="en-US" sz="2600" dirty="0">
                <a:latin typeface="Times"/>
                <a:cs typeface="Times"/>
              </a:rPr>
              <a:t> </a:t>
            </a:r>
            <a:r>
              <a:rPr lang="en-US" sz="2600" dirty="0" err="1">
                <a:latin typeface="Times"/>
                <a:cs typeface="Times"/>
              </a:rPr>
              <a:t>eu</a:t>
            </a:r>
            <a:r>
              <a:rPr lang="en-US" sz="2600" dirty="0">
                <a:latin typeface="Times"/>
                <a:cs typeface="Times"/>
              </a:rPr>
              <a:t> </a:t>
            </a:r>
            <a:r>
              <a:rPr lang="en-US" sz="2600" dirty="0" err="1">
                <a:latin typeface="Times"/>
                <a:cs typeface="Times"/>
              </a:rPr>
              <a:t>sollicitudin</a:t>
            </a:r>
            <a:r>
              <a:rPr lang="en-US" sz="2600" dirty="0">
                <a:latin typeface="Times"/>
                <a:cs typeface="Times"/>
              </a:rPr>
              <a:t> </a:t>
            </a:r>
            <a:r>
              <a:rPr lang="en-US" sz="2600" dirty="0" err="1">
                <a:latin typeface="Times"/>
                <a:cs typeface="Times"/>
              </a:rPr>
              <a:t>volutpat</a:t>
            </a:r>
            <a:r>
              <a:rPr lang="en-US" sz="2600" dirty="0">
                <a:latin typeface="Times"/>
                <a:cs typeface="Times"/>
              </a:rPr>
              <a:t>, </a:t>
            </a:r>
            <a:r>
              <a:rPr lang="en-US" sz="2600" dirty="0" err="1">
                <a:latin typeface="Times"/>
                <a:cs typeface="Times"/>
              </a:rPr>
              <a:t>urna</a:t>
            </a:r>
            <a:r>
              <a:rPr lang="en-US" sz="2600" dirty="0">
                <a:latin typeface="Times"/>
                <a:cs typeface="Times"/>
              </a:rPr>
              <a:t> </a:t>
            </a:r>
            <a:r>
              <a:rPr lang="en-US" sz="2600" dirty="0" err="1">
                <a:latin typeface="Times"/>
                <a:cs typeface="Times"/>
              </a:rPr>
              <a:t>justo</a:t>
            </a:r>
            <a:r>
              <a:rPr lang="en-US" sz="2600" dirty="0">
                <a:latin typeface="Times"/>
                <a:cs typeface="Times"/>
              </a:rPr>
              <a:t> </a:t>
            </a:r>
            <a:r>
              <a:rPr lang="en-US" sz="2600" dirty="0" err="1">
                <a:latin typeface="Times"/>
                <a:cs typeface="Times"/>
              </a:rPr>
              <a:t>adipiscing</a:t>
            </a:r>
            <a:r>
              <a:rPr lang="en-US" sz="2600" dirty="0">
                <a:latin typeface="Times"/>
                <a:cs typeface="Times"/>
              </a:rPr>
              <a:t> </a:t>
            </a:r>
            <a:r>
              <a:rPr lang="en-US" sz="2600" dirty="0" err="1">
                <a:latin typeface="Times"/>
                <a:cs typeface="Times"/>
              </a:rPr>
              <a:t>nisl</a:t>
            </a:r>
            <a:r>
              <a:rPr lang="en-US" sz="2600" dirty="0">
                <a:latin typeface="Times"/>
                <a:cs typeface="Times"/>
              </a:rPr>
              <a:t>, at </a:t>
            </a:r>
            <a:r>
              <a:rPr lang="en-US" sz="2600" dirty="0" err="1">
                <a:latin typeface="Times"/>
                <a:cs typeface="Times"/>
              </a:rPr>
              <a:t>tincidunt</a:t>
            </a:r>
            <a:r>
              <a:rPr lang="en-US" sz="2600" dirty="0">
                <a:latin typeface="Times"/>
                <a:cs typeface="Times"/>
              </a:rPr>
              <a:t> </a:t>
            </a:r>
            <a:r>
              <a:rPr lang="en-US" sz="2600" dirty="0" err="1">
                <a:latin typeface="Times"/>
                <a:cs typeface="Times"/>
              </a:rPr>
              <a:t>tortor</a:t>
            </a:r>
            <a:r>
              <a:rPr lang="en-US" sz="2600" dirty="0">
                <a:latin typeface="Times"/>
                <a:cs typeface="Times"/>
              </a:rPr>
              <a:t> </a:t>
            </a:r>
            <a:r>
              <a:rPr lang="en-US" sz="2600" dirty="0" err="1">
                <a:latin typeface="Times"/>
                <a:cs typeface="Times"/>
              </a:rPr>
              <a:t>metus</a:t>
            </a:r>
            <a:r>
              <a:rPr lang="en-US" sz="2600" dirty="0">
                <a:latin typeface="Times"/>
                <a:cs typeface="Times"/>
              </a:rPr>
              <a:t> id </a:t>
            </a:r>
            <a:r>
              <a:rPr lang="en-US" sz="2600" dirty="0" smtClean="0">
                <a:latin typeface="Times"/>
                <a:cs typeface="Times"/>
              </a:rPr>
              <a:t>nisi</a:t>
            </a:r>
            <a:endParaRPr lang="en-US" sz="2600" dirty="0">
              <a:latin typeface="Times"/>
              <a:cs typeface="Times"/>
            </a:endParaRPr>
          </a:p>
        </p:txBody>
      </p:sp>
      <p:grpSp>
        <p:nvGrpSpPr>
          <p:cNvPr id="12" name="Group 11"/>
          <p:cNvGrpSpPr/>
          <p:nvPr/>
        </p:nvGrpSpPr>
        <p:grpSpPr>
          <a:xfrm>
            <a:off x="16100478" y="30677619"/>
            <a:ext cx="3559122" cy="1003292"/>
            <a:chOff x="13055005" y="29718000"/>
            <a:chExt cx="6963317" cy="1962912"/>
          </a:xfrm>
        </p:grpSpPr>
        <p:pic>
          <p:nvPicPr>
            <p:cNvPr id="9" name="Picture 8" descr="IRI icon_wht [Converted].ti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55005" y="29718000"/>
              <a:ext cx="1958922" cy="1944623"/>
            </a:xfrm>
            <a:prstGeom prst="rect">
              <a:avLst/>
            </a:prstGeom>
          </p:spPr>
        </p:pic>
        <p:pic>
          <p:nvPicPr>
            <p:cNvPr id="11" name="Picture 10" descr="IRI icon_PMS2748_.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44800" y="29718000"/>
              <a:ext cx="1962912" cy="1962912"/>
            </a:xfrm>
            <a:prstGeom prst="rect">
              <a:avLst/>
            </a:prstGeom>
          </p:spPr>
        </p:pic>
        <p:pic>
          <p:nvPicPr>
            <p:cNvPr id="22" name="Picture 21" descr="IRI icon_wht [Converted].ti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59400" y="29718000"/>
              <a:ext cx="1958922" cy="1944623"/>
            </a:xfrm>
            <a:prstGeom prst="rect">
              <a:avLst/>
            </a:prstGeom>
          </p:spPr>
        </p:pic>
      </p:gr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i2011posterRED">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si2011posterRED.potx</Template>
  <TotalTime>836</TotalTime>
  <Words>663</Words>
  <Application>Microsoft Macintosh PowerPoint</Application>
  <PresentationFormat>Custom</PresentationFormat>
  <Paragraphs>46</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si2011posterRED</vt:lpstr>
      <vt:lpstr>PowerPoint Presentation</vt:lpstr>
    </vt:vector>
  </TitlesOfParts>
  <Company>WFUBMC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 Roth</dc:creator>
  <cp:lastModifiedBy>francesco</cp:lastModifiedBy>
  <cp:revision>100</cp:revision>
  <cp:lastPrinted>2011-04-05T21:57:24Z</cp:lastPrinted>
  <dcterms:created xsi:type="dcterms:W3CDTF">2011-04-04T19:31:56Z</dcterms:created>
  <dcterms:modified xsi:type="dcterms:W3CDTF">2011-05-17T18:41:02Z</dcterms:modified>
</cp:coreProperties>
</file>