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7" r:id="rId1"/>
    <p:sldMasterId id="2147484009" r:id="rId2"/>
    <p:sldMasterId id="2147484025" r:id="rId3"/>
    <p:sldMasterId id="2147483984" r:id="rId4"/>
  </p:sldMasterIdLst>
  <p:notesMasterIdLst>
    <p:notesMasterId r:id="rId19"/>
  </p:notesMasterIdLst>
  <p:sldIdLst>
    <p:sldId id="358" r:id="rId5"/>
    <p:sldId id="324" r:id="rId6"/>
    <p:sldId id="350" r:id="rId7"/>
    <p:sldId id="357" r:id="rId8"/>
    <p:sldId id="354" r:id="rId9"/>
    <p:sldId id="355" r:id="rId10"/>
    <p:sldId id="356" r:id="rId11"/>
    <p:sldId id="344" r:id="rId12"/>
    <p:sldId id="345" r:id="rId13"/>
    <p:sldId id="346" r:id="rId14"/>
    <p:sldId id="353" r:id="rId15"/>
    <p:sldId id="316" r:id="rId16"/>
    <p:sldId id="312" r:id="rId17"/>
    <p:sldId id="3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4" autoAdjust="0"/>
    <p:restoredTop sz="95525" autoAdjust="0"/>
  </p:normalViewPr>
  <p:slideViewPr>
    <p:cSldViewPr snapToGrid="0" snapToObjects="1">
      <p:cViewPr varScale="1">
        <p:scale>
          <a:sx n="102" d="100"/>
          <a:sy n="102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2DF260-E895-5642-AD9F-1B9225643C56}" type="doc">
      <dgm:prSet loTypeId="urn:microsoft.com/office/officeart/2005/8/layout/pyramid4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BDDBAC-A1E8-A446-9253-C6B9C27D1517}">
      <dgm:prSet phldrT="[Text]"/>
      <dgm:spPr/>
      <dgm:t>
        <a:bodyPr/>
        <a:lstStyle/>
        <a:p>
          <a:r>
            <a:rPr lang="en-US" dirty="0" smtClean="0"/>
            <a:t>Infectious disease</a:t>
          </a:r>
          <a:endParaRPr lang="en-US" dirty="0"/>
        </a:p>
      </dgm:t>
    </dgm:pt>
    <dgm:pt modelId="{9EDC2723-1CEB-7346-AE04-2E7D8B62FBFC}" type="parTrans" cxnId="{364FFA3B-9624-DB44-8036-E66DCCFC9D2D}">
      <dgm:prSet/>
      <dgm:spPr/>
      <dgm:t>
        <a:bodyPr/>
        <a:lstStyle/>
        <a:p>
          <a:endParaRPr lang="en-US"/>
        </a:p>
      </dgm:t>
    </dgm:pt>
    <dgm:pt modelId="{9D5510B3-96E4-8B44-90EE-CAE31F981AA0}" type="sibTrans" cxnId="{364FFA3B-9624-DB44-8036-E66DCCFC9D2D}">
      <dgm:prSet/>
      <dgm:spPr/>
      <dgm:t>
        <a:bodyPr/>
        <a:lstStyle/>
        <a:p>
          <a:endParaRPr lang="en-US"/>
        </a:p>
      </dgm:t>
    </dgm:pt>
    <dgm:pt modelId="{A776A631-E54A-CC43-A7C8-A06B03B9822C}">
      <dgm:prSet phldrT="[Text]" custT="1"/>
      <dgm:spPr/>
      <dgm:t>
        <a:bodyPr/>
        <a:lstStyle/>
        <a:p>
          <a:r>
            <a:rPr lang="en-US" sz="1800" smtClean="0"/>
            <a:t>Nutrition</a:t>
          </a:r>
          <a:endParaRPr lang="en-US" sz="1800" dirty="0"/>
        </a:p>
      </dgm:t>
    </dgm:pt>
    <dgm:pt modelId="{59E3E93C-03FB-6A43-A71D-E55D6746DF51}" type="parTrans" cxnId="{AB9BD995-20F3-8E4E-90C2-762138E5A713}">
      <dgm:prSet/>
      <dgm:spPr/>
      <dgm:t>
        <a:bodyPr/>
        <a:lstStyle/>
        <a:p>
          <a:endParaRPr lang="en-US"/>
        </a:p>
      </dgm:t>
    </dgm:pt>
    <dgm:pt modelId="{9DD789C8-DAF6-774B-B1F0-4296ADEB41B4}" type="sibTrans" cxnId="{AB9BD995-20F3-8E4E-90C2-762138E5A713}">
      <dgm:prSet/>
      <dgm:spPr/>
      <dgm:t>
        <a:bodyPr/>
        <a:lstStyle/>
        <a:p>
          <a:endParaRPr lang="en-US"/>
        </a:p>
      </dgm:t>
    </dgm:pt>
    <dgm:pt modelId="{0E8D10A9-CBBE-6449-A2E7-3096988288C1}">
      <dgm:prSet phldrT="[Text]"/>
      <dgm:spPr/>
      <dgm:t>
        <a:bodyPr/>
        <a:lstStyle/>
        <a:p>
          <a:r>
            <a:rPr lang="en-US" dirty="0" smtClean="0"/>
            <a:t>Food</a:t>
          </a:r>
          <a:r>
            <a:rPr lang="en-US" baseline="0" dirty="0" smtClean="0"/>
            <a:t> Security</a:t>
          </a:r>
          <a:endParaRPr lang="en-US" dirty="0"/>
        </a:p>
      </dgm:t>
    </dgm:pt>
    <dgm:pt modelId="{8FCA08C0-2A87-8540-BEE3-C8FF6592266A}" type="parTrans" cxnId="{0FAE4C1C-7E55-A24E-B9DA-EAB58BDD0565}">
      <dgm:prSet/>
      <dgm:spPr/>
      <dgm:t>
        <a:bodyPr/>
        <a:lstStyle/>
        <a:p>
          <a:endParaRPr lang="en-US"/>
        </a:p>
      </dgm:t>
    </dgm:pt>
    <dgm:pt modelId="{76D29CF7-294C-FF46-8E53-3EA762F56ACC}" type="sibTrans" cxnId="{0FAE4C1C-7E55-A24E-B9DA-EAB58BDD0565}">
      <dgm:prSet/>
      <dgm:spPr/>
      <dgm:t>
        <a:bodyPr/>
        <a:lstStyle/>
        <a:p>
          <a:endParaRPr lang="en-US"/>
        </a:p>
      </dgm:t>
    </dgm:pt>
    <dgm:pt modelId="{29A6B18F-66B4-D849-BFC5-0C873A9E2B0E}">
      <dgm:prSet phldrT="[Text]"/>
      <dgm:spPr/>
      <dgm:t>
        <a:bodyPr/>
        <a:lstStyle/>
        <a:p>
          <a:r>
            <a:rPr lang="en-US" dirty="0" smtClean="0"/>
            <a:t>Maternal</a:t>
          </a:r>
          <a:r>
            <a:rPr lang="en-US" baseline="0" dirty="0" smtClean="0"/>
            <a:t> Care </a:t>
          </a:r>
          <a:endParaRPr lang="en-US" dirty="0"/>
        </a:p>
      </dgm:t>
    </dgm:pt>
    <dgm:pt modelId="{79114A77-379D-954A-9BD4-4F964BE3F168}" type="parTrans" cxnId="{0B039380-DF63-7545-8C2E-9CA50990C4D4}">
      <dgm:prSet/>
      <dgm:spPr/>
      <dgm:t>
        <a:bodyPr/>
        <a:lstStyle/>
        <a:p>
          <a:endParaRPr lang="en-US"/>
        </a:p>
      </dgm:t>
    </dgm:pt>
    <dgm:pt modelId="{9F0AA595-FF22-BE4B-A9CC-DC78E129FB4B}" type="sibTrans" cxnId="{0B039380-DF63-7545-8C2E-9CA50990C4D4}">
      <dgm:prSet/>
      <dgm:spPr/>
      <dgm:t>
        <a:bodyPr/>
        <a:lstStyle/>
        <a:p>
          <a:endParaRPr lang="en-US"/>
        </a:p>
      </dgm:t>
    </dgm:pt>
    <dgm:pt modelId="{FDDE19B6-4DA3-A047-B24F-344B55A4B51E}" type="pres">
      <dgm:prSet presAssocID="{D42DF260-E895-5642-AD9F-1B9225643C5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F88F25-73B3-A74C-B96C-9CB89AEC5DF3}" type="pres">
      <dgm:prSet presAssocID="{D42DF260-E895-5642-AD9F-1B9225643C56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1FF9F-3896-D545-B573-5AE6A5BD11E6}" type="pres">
      <dgm:prSet presAssocID="{D42DF260-E895-5642-AD9F-1B9225643C56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58E6E-FA4F-2942-B14A-B664694E08A4}" type="pres">
      <dgm:prSet presAssocID="{D42DF260-E895-5642-AD9F-1B9225643C56}" presName="triangle3" presStyleLbl="node1" presStyleIdx="2" presStyleCnt="4" custScaleX="146103" custLinFactNeighborX="-66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9019C-DE76-6841-88E1-5DB49196F6C9}" type="pres">
      <dgm:prSet presAssocID="{D42DF260-E895-5642-AD9F-1B9225643C56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773774-4207-D842-B887-52B8D1ED56D9}" type="presOf" srcId="{29A6B18F-66B4-D849-BFC5-0C873A9E2B0E}" destId="{BA41FF9F-3896-D545-B573-5AE6A5BD11E6}" srcOrd="0" destOrd="0" presId="urn:microsoft.com/office/officeart/2005/8/layout/pyramid4"/>
    <dgm:cxn modelId="{0FAE4C1C-7E55-A24E-B9DA-EAB58BDD0565}" srcId="{D42DF260-E895-5642-AD9F-1B9225643C56}" destId="{0E8D10A9-CBBE-6449-A2E7-3096988288C1}" srcOrd="3" destOrd="0" parTransId="{8FCA08C0-2A87-8540-BEE3-C8FF6592266A}" sibTransId="{76D29CF7-294C-FF46-8E53-3EA762F56ACC}"/>
    <dgm:cxn modelId="{0B039380-DF63-7545-8C2E-9CA50990C4D4}" srcId="{D42DF260-E895-5642-AD9F-1B9225643C56}" destId="{29A6B18F-66B4-D849-BFC5-0C873A9E2B0E}" srcOrd="1" destOrd="0" parTransId="{79114A77-379D-954A-9BD4-4F964BE3F168}" sibTransId="{9F0AA595-FF22-BE4B-A9CC-DC78E129FB4B}"/>
    <dgm:cxn modelId="{AB9BD995-20F3-8E4E-90C2-762138E5A713}" srcId="{D42DF260-E895-5642-AD9F-1B9225643C56}" destId="{A776A631-E54A-CC43-A7C8-A06B03B9822C}" srcOrd="2" destOrd="0" parTransId="{59E3E93C-03FB-6A43-A71D-E55D6746DF51}" sibTransId="{9DD789C8-DAF6-774B-B1F0-4296ADEB41B4}"/>
    <dgm:cxn modelId="{364FFA3B-9624-DB44-8036-E66DCCFC9D2D}" srcId="{D42DF260-E895-5642-AD9F-1B9225643C56}" destId="{05BDDBAC-A1E8-A446-9253-C6B9C27D1517}" srcOrd="0" destOrd="0" parTransId="{9EDC2723-1CEB-7346-AE04-2E7D8B62FBFC}" sibTransId="{9D5510B3-96E4-8B44-90EE-CAE31F981AA0}"/>
    <dgm:cxn modelId="{FCEBD1EA-B4E2-5B4A-8888-8C26FAB47F7C}" type="presOf" srcId="{D42DF260-E895-5642-AD9F-1B9225643C56}" destId="{FDDE19B6-4DA3-A047-B24F-344B55A4B51E}" srcOrd="0" destOrd="0" presId="urn:microsoft.com/office/officeart/2005/8/layout/pyramid4"/>
    <dgm:cxn modelId="{3043D8A8-4E86-5749-8990-BE0F3F02F8FE}" type="presOf" srcId="{A776A631-E54A-CC43-A7C8-A06B03B9822C}" destId="{39C58E6E-FA4F-2942-B14A-B664694E08A4}" srcOrd="0" destOrd="0" presId="urn:microsoft.com/office/officeart/2005/8/layout/pyramid4"/>
    <dgm:cxn modelId="{8C3195C2-6A59-7C46-B8F7-3C9A734240F7}" type="presOf" srcId="{05BDDBAC-A1E8-A446-9253-C6B9C27D1517}" destId="{BEF88F25-73B3-A74C-B96C-9CB89AEC5DF3}" srcOrd="0" destOrd="0" presId="urn:microsoft.com/office/officeart/2005/8/layout/pyramid4"/>
    <dgm:cxn modelId="{EED8F46B-4DF9-CE4B-80A3-A3205789816C}" type="presOf" srcId="{0E8D10A9-CBBE-6449-A2E7-3096988288C1}" destId="{64F9019C-DE76-6841-88E1-5DB49196F6C9}" srcOrd="0" destOrd="0" presId="urn:microsoft.com/office/officeart/2005/8/layout/pyramid4"/>
    <dgm:cxn modelId="{80024E42-14B4-E240-BAC3-22812D0ECE9E}" type="presParOf" srcId="{FDDE19B6-4DA3-A047-B24F-344B55A4B51E}" destId="{BEF88F25-73B3-A74C-B96C-9CB89AEC5DF3}" srcOrd="0" destOrd="0" presId="urn:microsoft.com/office/officeart/2005/8/layout/pyramid4"/>
    <dgm:cxn modelId="{3DE401F4-18F1-664B-B4D0-A114B57311A2}" type="presParOf" srcId="{FDDE19B6-4DA3-A047-B24F-344B55A4B51E}" destId="{BA41FF9F-3896-D545-B573-5AE6A5BD11E6}" srcOrd="1" destOrd="0" presId="urn:microsoft.com/office/officeart/2005/8/layout/pyramid4"/>
    <dgm:cxn modelId="{BAB47995-48C9-4045-908D-61C0AD7F321A}" type="presParOf" srcId="{FDDE19B6-4DA3-A047-B24F-344B55A4B51E}" destId="{39C58E6E-FA4F-2942-B14A-B664694E08A4}" srcOrd="2" destOrd="0" presId="urn:microsoft.com/office/officeart/2005/8/layout/pyramid4"/>
    <dgm:cxn modelId="{5D063E74-F66A-B840-80A8-46882FCBD2DA}" type="presParOf" srcId="{FDDE19B6-4DA3-A047-B24F-344B55A4B51E}" destId="{64F9019C-DE76-6841-88E1-5DB49196F6C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B4147-1D06-9C4C-9687-744CB6C0D666}" type="doc">
      <dgm:prSet loTypeId="urn:microsoft.com/office/officeart/2005/8/layout/hProcess4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4B85BA-BD5A-9345-B050-B06DC9C0E86D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Innovate</a:t>
          </a:r>
          <a:endParaRPr lang="en-US" dirty="0"/>
        </a:p>
      </dgm:t>
    </dgm:pt>
    <dgm:pt modelId="{0C37BFF0-7328-5141-80F4-868AD23AC652}" type="parTrans" cxnId="{ACC95CBD-908C-9C49-BBA2-F1AF91F942AA}">
      <dgm:prSet/>
      <dgm:spPr/>
      <dgm:t>
        <a:bodyPr/>
        <a:lstStyle/>
        <a:p>
          <a:endParaRPr lang="en-US"/>
        </a:p>
      </dgm:t>
    </dgm:pt>
    <dgm:pt modelId="{E74C4756-746E-3445-BAB3-423B2227286C}" type="sibTrans" cxnId="{ACC95CBD-908C-9C49-BBA2-F1AF91F942AA}">
      <dgm:prSet/>
      <dgm:spPr>
        <a:solidFill>
          <a:srgbClr val="800000"/>
        </a:solidFill>
      </dgm:spPr>
      <dgm:t>
        <a:bodyPr/>
        <a:lstStyle/>
        <a:p>
          <a:endParaRPr lang="en-US"/>
        </a:p>
      </dgm:t>
    </dgm:pt>
    <dgm:pt modelId="{7D6B1583-5BF5-014A-86ED-A7B7FC86AA95}">
      <dgm:prSet phldrT="[Text]" custT="1"/>
      <dgm:spPr>
        <a:solidFill>
          <a:srgbClr val="FFFFFF"/>
        </a:solidFill>
        <a:ln>
          <a:solidFill>
            <a:srgbClr val="800000"/>
          </a:solidFill>
        </a:ln>
      </dgm:spPr>
      <dgm:t>
        <a:bodyPr/>
        <a:lstStyle/>
        <a:p>
          <a:pPr algn="l">
            <a:lnSpc>
              <a:spcPct val="80000"/>
            </a:lnSpc>
          </a:pPr>
          <a:r>
            <a:rPr lang="en-US" sz="1400" dirty="0" smtClean="0">
              <a:solidFill>
                <a:schemeClr val="accent4">
                  <a:lumMod val="10000"/>
                </a:schemeClr>
              </a:solidFill>
            </a:rPr>
            <a:t>Undertake natural and social science  research to build the evidence </a:t>
          </a:r>
          <a:endParaRPr lang="en-US" sz="1400" dirty="0">
            <a:solidFill>
              <a:schemeClr val="accent4">
                <a:lumMod val="10000"/>
              </a:schemeClr>
            </a:solidFill>
          </a:endParaRPr>
        </a:p>
      </dgm:t>
    </dgm:pt>
    <dgm:pt modelId="{416BC8EB-B521-E749-9906-602C839A6983}" type="parTrans" cxnId="{76D74518-BD57-F74F-BD17-DA930B0F6125}">
      <dgm:prSet/>
      <dgm:spPr/>
      <dgm:t>
        <a:bodyPr/>
        <a:lstStyle/>
        <a:p>
          <a:endParaRPr lang="en-US"/>
        </a:p>
      </dgm:t>
    </dgm:pt>
    <dgm:pt modelId="{21E6049A-5884-2C4A-8CF2-AD1D0B5CC49C}" type="sibTrans" cxnId="{76D74518-BD57-F74F-BD17-DA930B0F6125}">
      <dgm:prSet/>
      <dgm:spPr/>
      <dgm:t>
        <a:bodyPr/>
        <a:lstStyle/>
        <a:p>
          <a:endParaRPr lang="en-US"/>
        </a:p>
      </dgm:t>
    </dgm:pt>
    <dgm:pt modelId="{160BB097-C481-0F40-91D1-561ABBBD273F}">
      <dgm:prSet phldrT="[Text]"/>
      <dgm:spPr>
        <a:solidFill>
          <a:srgbClr val="CC3300"/>
        </a:solidFill>
      </dgm:spPr>
      <dgm:t>
        <a:bodyPr/>
        <a:lstStyle/>
        <a:p>
          <a:r>
            <a:rPr lang="en-US" dirty="0" smtClean="0"/>
            <a:t>Demonstrate</a:t>
          </a:r>
          <a:endParaRPr lang="en-US" dirty="0"/>
        </a:p>
      </dgm:t>
    </dgm:pt>
    <dgm:pt modelId="{B67DC4A6-E91D-584B-BEE9-DACD1B65CF53}" type="parTrans" cxnId="{D6835F98-D5FC-1A46-8B7A-F6CCF584B250}">
      <dgm:prSet/>
      <dgm:spPr/>
      <dgm:t>
        <a:bodyPr/>
        <a:lstStyle/>
        <a:p>
          <a:endParaRPr lang="en-US"/>
        </a:p>
      </dgm:t>
    </dgm:pt>
    <dgm:pt modelId="{F4B849D3-841E-1543-AC96-216A17ADA605}" type="sibTrans" cxnId="{D6835F98-D5FC-1A46-8B7A-F6CCF584B250}">
      <dgm:prSet/>
      <dgm:spPr>
        <a:ln>
          <a:solidFill>
            <a:srgbClr val="FF6600"/>
          </a:solidFill>
        </a:ln>
      </dgm:spPr>
      <dgm:t>
        <a:bodyPr/>
        <a:lstStyle/>
        <a:p>
          <a:endParaRPr lang="en-US"/>
        </a:p>
      </dgm:t>
    </dgm:pt>
    <dgm:pt modelId="{FBC1BD8E-D7B8-7C4D-BD7D-53EF33FC1DAF}">
      <dgm:prSet phldrT="[Text]"/>
      <dgm:spPr>
        <a:solidFill>
          <a:srgbClr val="FF6FCF"/>
        </a:solidFill>
      </dgm:spPr>
      <dgm:t>
        <a:bodyPr/>
        <a:lstStyle/>
        <a:p>
          <a:r>
            <a:rPr lang="en-US" dirty="0" smtClean="0"/>
            <a:t>Educate</a:t>
          </a:r>
          <a:endParaRPr lang="en-US" dirty="0"/>
        </a:p>
      </dgm:t>
    </dgm:pt>
    <dgm:pt modelId="{A5AD840B-B2F4-DE49-B234-5AD2DC40197E}" type="parTrans" cxnId="{96B56485-8A53-9D45-BAB8-F2523E3FCD23}">
      <dgm:prSet/>
      <dgm:spPr/>
      <dgm:t>
        <a:bodyPr/>
        <a:lstStyle/>
        <a:p>
          <a:endParaRPr lang="en-US"/>
        </a:p>
      </dgm:t>
    </dgm:pt>
    <dgm:pt modelId="{2EE71D69-A877-CA49-9DAE-06C12D5AAD6A}" type="sibTrans" cxnId="{96B56485-8A53-9D45-BAB8-F2523E3FCD23}">
      <dgm:prSet/>
      <dgm:spPr>
        <a:ln>
          <a:solidFill>
            <a:srgbClr val="FF6600"/>
          </a:solidFill>
        </a:ln>
      </dgm:spPr>
      <dgm:t>
        <a:bodyPr/>
        <a:lstStyle/>
        <a:p>
          <a:endParaRPr lang="en-US"/>
        </a:p>
      </dgm:t>
    </dgm:pt>
    <dgm:pt modelId="{4CCA0730-8A92-7847-B3E3-1AD03D684350}">
      <dgm:prSet phldrT="[Text]" custT="1"/>
      <dgm:spPr>
        <a:solidFill>
          <a:srgbClr val="FFFFFF"/>
        </a:solidFill>
        <a:ln>
          <a:solidFill>
            <a:srgbClr val="FF6600"/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</a:rPr>
            <a:t>Educate key researchers and practitioners in the use of environmental information for public health decision making</a:t>
          </a:r>
          <a:endParaRPr lang="en-US" sz="1400" dirty="0">
            <a:solidFill>
              <a:srgbClr val="161616"/>
            </a:solidFill>
          </a:endParaRPr>
        </a:p>
      </dgm:t>
    </dgm:pt>
    <dgm:pt modelId="{7EEDA7C1-58BF-C24D-95D7-8C057E48FE0D}" type="parTrans" cxnId="{1DD260F1-53CC-244B-8328-1ADD4C28E9F6}">
      <dgm:prSet/>
      <dgm:spPr/>
      <dgm:t>
        <a:bodyPr/>
        <a:lstStyle/>
        <a:p>
          <a:endParaRPr lang="en-US"/>
        </a:p>
      </dgm:t>
    </dgm:pt>
    <dgm:pt modelId="{1A42F322-2E86-9A4D-AE61-6AA444DFF568}" type="sibTrans" cxnId="{1DD260F1-53CC-244B-8328-1ADD4C28E9F6}">
      <dgm:prSet/>
      <dgm:spPr/>
      <dgm:t>
        <a:bodyPr/>
        <a:lstStyle/>
        <a:p>
          <a:endParaRPr lang="en-US"/>
        </a:p>
      </dgm:t>
    </dgm:pt>
    <dgm:pt modelId="{40A0F8A0-96D4-CF49-B636-7597F7A3E880}">
      <dgm:prSet phldrT="[Text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  <a:latin typeface="+mj-lt"/>
            </a:rPr>
            <a:t>Engage Key stakeholders including WHO</a:t>
          </a:r>
          <a:endParaRPr lang="en-US" sz="1400" dirty="0">
            <a:solidFill>
              <a:srgbClr val="161616"/>
            </a:solidFill>
            <a:latin typeface="+mj-lt"/>
          </a:endParaRPr>
        </a:p>
      </dgm:t>
    </dgm:pt>
    <dgm:pt modelId="{8B667301-6BBB-DD48-A3FB-898F540E477D}" type="parTrans" cxnId="{AC08DDAC-8DB8-2A4E-A648-D21BBBB2ED1F}">
      <dgm:prSet/>
      <dgm:spPr/>
      <dgm:t>
        <a:bodyPr/>
        <a:lstStyle/>
        <a:p>
          <a:endParaRPr lang="en-US"/>
        </a:p>
      </dgm:t>
    </dgm:pt>
    <dgm:pt modelId="{E06B42B2-163E-9347-B857-EBB226706437}" type="sibTrans" cxnId="{AC08DDAC-8DB8-2A4E-A648-D21BBBB2ED1F}">
      <dgm:prSet/>
      <dgm:spPr/>
      <dgm:t>
        <a:bodyPr/>
        <a:lstStyle/>
        <a:p>
          <a:endParaRPr lang="en-US"/>
        </a:p>
      </dgm:t>
    </dgm:pt>
    <dgm:pt modelId="{73DE0F10-C19A-3245-852E-B6E708C03056}">
      <dgm:prSet phldrT="[Text]"/>
      <dgm:spPr>
        <a:solidFill>
          <a:srgbClr val="4D6626"/>
        </a:solidFill>
      </dgm:spPr>
      <dgm:t>
        <a:bodyPr/>
        <a:lstStyle/>
        <a:p>
          <a:r>
            <a:rPr lang="en-US" dirty="0" smtClean="0"/>
            <a:t>Serve</a:t>
          </a:r>
          <a:endParaRPr lang="en-US" dirty="0"/>
        </a:p>
      </dgm:t>
    </dgm:pt>
    <dgm:pt modelId="{C981F137-5470-8B48-A499-3C95D40C854B}" type="parTrans" cxnId="{5599E38B-1B67-3C4A-9714-1EF91A4A5FB4}">
      <dgm:prSet/>
      <dgm:spPr/>
      <dgm:t>
        <a:bodyPr/>
        <a:lstStyle/>
        <a:p>
          <a:endParaRPr lang="en-US"/>
        </a:p>
      </dgm:t>
    </dgm:pt>
    <dgm:pt modelId="{765B468E-30C3-A14C-9E66-D1317F46B8C6}" type="sibTrans" cxnId="{5599E38B-1B67-3C4A-9714-1EF91A4A5FB4}">
      <dgm:prSet/>
      <dgm:spPr/>
      <dgm:t>
        <a:bodyPr/>
        <a:lstStyle/>
        <a:p>
          <a:endParaRPr lang="en-US"/>
        </a:p>
      </dgm:t>
    </dgm:pt>
    <dgm:pt modelId="{7D0CCE9F-E39A-174B-AE9A-698600EDA9A6}">
      <dgm:prSet phldrT="[Text]" custT="1"/>
      <dgm:spPr>
        <a:solidFill>
          <a:srgbClr val="FFFFFF"/>
        </a:solidFill>
        <a:ln>
          <a:solidFill>
            <a:srgbClr val="660066"/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  <a:latin typeface="Myriad Pro" pitchFamily="34" charset="0"/>
            </a:rPr>
            <a:t>Provide services and facilitate a growing global community of practice with new data, tools and methodologies</a:t>
          </a:r>
          <a:endParaRPr lang="en-US" sz="1400" dirty="0">
            <a:solidFill>
              <a:srgbClr val="161616"/>
            </a:solidFill>
          </a:endParaRPr>
        </a:p>
      </dgm:t>
    </dgm:pt>
    <dgm:pt modelId="{85165353-BDD8-8D49-AF52-4D71F4EAD037}" type="parTrans" cxnId="{58D1E260-C001-634A-89B6-C04D0BB4E9DB}">
      <dgm:prSet/>
      <dgm:spPr/>
      <dgm:t>
        <a:bodyPr/>
        <a:lstStyle/>
        <a:p>
          <a:endParaRPr lang="en-US"/>
        </a:p>
      </dgm:t>
    </dgm:pt>
    <dgm:pt modelId="{2EDA1543-DC63-954C-AC5A-56EB7AD9ACD8}" type="sibTrans" cxnId="{58D1E260-C001-634A-89B6-C04D0BB4E9DB}">
      <dgm:prSet/>
      <dgm:spPr/>
      <dgm:t>
        <a:bodyPr/>
        <a:lstStyle/>
        <a:p>
          <a:endParaRPr lang="en-US"/>
        </a:p>
      </dgm:t>
    </dgm:pt>
    <dgm:pt modelId="{39BD8689-C92E-024B-955F-A0B7ED4F8495}">
      <dgm:prSet phldrT="[Text]" custT="1"/>
      <dgm:spPr>
        <a:solidFill>
          <a:schemeClr val="bg1"/>
        </a:solidFill>
        <a:ln>
          <a:solidFill>
            <a:srgbClr val="FF6600"/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</a:rPr>
            <a:t>Demonstrate the utility of the climate information in real world </a:t>
          </a:r>
          <a:endParaRPr lang="en-US" sz="1400" dirty="0">
            <a:solidFill>
              <a:srgbClr val="161616"/>
            </a:solidFill>
          </a:endParaRPr>
        </a:p>
      </dgm:t>
    </dgm:pt>
    <dgm:pt modelId="{03E137A4-A3DA-A84B-A7C4-B52854ABD865}" type="parTrans" cxnId="{381A515A-B180-9B40-A35E-9C6A40A34CF5}">
      <dgm:prSet/>
      <dgm:spPr/>
      <dgm:t>
        <a:bodyPr/>
        <a:lstStyle/>
        <a:p>
          <a:endParaRPr lang="en-US"/>
        </a:p>
      </dgm:t>
    </dgm:pt>
    <dgm:pt modelId="{ADB1EBCB-1696-DB4E-AA35-CF2AC301852E}" type="sibTrans" cxnId="{381A515A-B180-9B40-A35E-9C6A40A34CF5}">
      <dgm:prSet/>
      <dgm:spPr/>
      <dgm:t>
        <a:bodyPr/>
        <a:lstStyle/>
        <a:p>
          <a:endParaRPr lang="en-US"/>
        </a:p>
      </dgm:t>
    </dgm:pt>
    <dgm:pt modelId="{53FD3BCF-0109-5748-A715-7E7C38A4F53E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Advocate</a:t>
          </a:r>
          <a:endParaRPr lang="en-US" sz="900" dirty="0">
            <a:solidFill>
              <a:srgbClr val="161616"/>
            </a:solidFill>
          </a:endParaRPr>
        </a:p>
      </dgm:t>
    </dgm:pt>
    <dgm:pt modelId="{14A20F8C-E821-614F-8CE9-C00F6DE9CD5C}" type="sibTrans" cxnId="{7F7F7691-28B5-FC45-BF70-57D5D4247667}">
      <dgm:prSet/>
      <dgm:spPr/>
      <dgm:t>
        <a:bodyPr/>
        <a:lstStyle/>
        <a:p>
          <a:endParaRPr lang="en-US"/>
        </a:p>
      </dgm:t>
    </dgm:pt>
    <dgm:pt modelId="{BBED6183-A37C-F146-891E-14DFF294FE74}" type="parTrans" cxnId="{7F7F7691-28B5-FC45-BF70-57D5D4247667}">
      <dgm:prSet/>
      <dgm:spPr/>
      <dgm:t>
        <a:bodyPr/>
        <a:lstStyle/>
        <a:p>
          <a:endParaRPr lang="en-US"/>
        </a:p>
      </dgm:t>
    </dgm:pt>
    <dgm:pt modelId="{0A8992F5-3150-A349-B4E5-AF7DEE74F3B1}">
      <dgm:prSet phldrT="[Text]" custT="1"/>
      <dgm:spPr>
        <a:solidFill>
          <a:schemeClr val="bg1"/>
        </a:solidFill>
        <a:ln>
          <a:solidFill>
            <a:srgbClr val="FF6600"/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</a:rPr>
            <a:t>Monitor and evaluate changes in </a:t>
          </a:r>
          <a:r>
            <a:rPr lang="en-US" sz="1400" dirty="0" err="1" smtClean="0">
              <a:solidFill>
                <a:srgbClr val="161616"/>
              </a:solidFill>
            </a:rPr>
            <a:t>behaviour</a:t>
          </a:r>
          <a:r>
            <a:rPr lang="en-US" sz="1400" dirty="0" smtClean="0">
              <a:solidFill>
                <a:srgbClr val="161616"/>
              </a:solidFill>
            </a:rPr>
            <a:t> and outcomes </a:t>
          </a:r>
          <a:endParaRPr lang="en-US" sz="1400" dirty="0">
            <a:solidFill>
              <a:srgbClr val="161616"/>
            </a:solidFill>
          </a:endParaRPr>
        </a:p>
      </dgm:t>
    </dgm:pt>
    <dgm:pt modelId="{27F48335-A55C-134D-9F1C-E3973654F81A}" type="parTrans" cxnId="{3CF22927-9437-5149-AB64-D530DF8D25EB}">
      <dgm:prSet/>
      <dgm:spPr/>
      <dgm:t>
        <a:bodyPr/>
        <a:lstStyle/>
        <a:p>
          <a:endParaRPr lang="en-US"/>
        </a:p>
      </dgm:t>
    </dgm:pt>
    <dgm:pt modelId="{DF006068-B833-E84A-92D4-9C953F708DE7}" type="sibTrans" cxnId="{3CF22927-9437-5149-AB64-D530DF8D25EB}">
      <dgm:prSet/>
      <dgm:spPr/>
      <dgm:t>
        <a:bodyPr/>
        <a:lstStyle/>
        <a:p>
          <a:endParaRPr lang="en-US"/>
        </a:p>
      </dgm:t>
    </dgm:pt>
    <dgm:pt modelId="{A6275BE4-9F6A-274D-83F3-B635D0B3C98E}">
      <dgm:prSet phldrT="[Text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161616"/>
              </a:solidFill>
              <a:latin typeface="+mj-lt"/>
            </a:rPr>
            <a:t>Promote evidence-based approach</a:t>
          </a:r>
          <a:endParaRPr lang="en-US" sz="1400" dirty="0">
            <a:solidFill>
              <a:srgbClr val="161616"/>
            </a:solidFill>
            <a:latin typeface="+mj-lt"/>
          </a:endParaRPr>
        </a:p>
      </dgm:t>
    </dgm:pt>
    <dgm:pt modelId="{5676CD49-0591-F344-83E6-3152A49833F7}" type="parTrans" cxnId="{18056FA9-E492-4C49-8028-9CE3F8971B4A}">
      <dgm:prSet/>
      <dgm:spPr/>
      <dgm:t>
        <a:bodyPr/>
        <a:lstStyle/>
        <a:p>
          <a:endParaRPr lang="en-US"/>
        </a:p>
      </dgm:t>
    </dgm:pt>
    <dgm:pt modelId="{E1C06F94-8596-B947-828C-9CD49A30CDDB}" type="sibTrans" cxnId="{18056FA9-E492-4C49-8028-9CE3F8971B4A}">
      <dgm:prSet/>
      <dgm:spPr/>
      <dgm:t>
        <a:bodyPr/>
        <a:lstStyle/>
        <a:p>
          <a:endParaRPr lang="en-US"/>
        </a:p>
      </dgm:t>
    </dgm:pt>
    <dgm:pt modelId="{FC28AAB1-71DA-0747-A560-50658AAA6B29}">
      <dgm:prSet custT="1"/>
      <dgm:spPr>
        <a:solidFill>
          <a:srgbClr val="FFFFFF"/>
        </a:solidFill>
        <a:ln>
          <a:solidFill>
            <a:srgbClr val="800000"/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en-US" sz="1400" dirty="0" smtClean="0">
              <a:solidFill>
                <a:schemeClr val="accent4">
                  <a:lumMod val="10000"/>
                </a:schemeClr>
              </a:solidFill>
            </a:rPr>
            <a:t>Assess how best to communicate results</a:t>
          </a:r>
          <a:endParaRPr lang="en-US" sz="1400" dirty="0">
            <a:solidFill>
              <a:srgbClr val="161616"/>
            </a:solidFill>
            <a:latin typeface="Myriad Pro" pitchFamily="34" charset="0"/>
          </a:endParaRPr>
        </a:p>
      </dgm:t>
    </dgm:pt>
    <dgm:pt modelId="{CF4BF986-2BFF-F943-BAFA-B44C73B1760E}" type="parTrans" cxnId="{EAAF770A-D0A0-154A-9A32-EB7221383108}">
      <dgm:prSet/>
      <dgm:spPr/>
      <dgm:t>
        <a:bodyPr/>
        <a:lstStyle/>
        <a:p>
          <a:endParaRPr lang="en-US"/>
        </a:p>
      </dgm:t>
    </dgm:pt>
    <dgm:pt modelId="{7A788782-800F-284C-93BD-1A1AD10C7048}" type="sibTrans" cxnId="{EAAF770A-D0A0-154A-9A32-EB7221383108}">
      <dgm:prSet/>
      <dgm:spPr/>
      <dgm:t>
        <a:bodyPr/>
        <a:lstStyle/>
        <a:p>
          <a:endParaRPr lang="en-US"/>
        </a:p>
      </dgm:t>
    </dgm:pt>
    <dgm:pt modelId="{7003D08F-7463-0242-A0EA-5CF03CC79393}">
      <dgm:prSet phldrT="[Text]" custT="1"/>
      <dgm:spPr>
        <a:solidFill>
          <a:srgbClr val="FFFFFF"/>
        </a:solidFill>
        <a:ln>
          <a:solidFill>
            <a:srgbClr val="800000"/>
          </a:solidFill>
        </a:ln>
      </dgm:spPr>
      <dgm:t>
        <a:bodyPr/>
        <a:lstStyle/>
        <a:p>
          <a:pPr algn="l">
            <a:lnSpc>
              <a:spcPct val="80000"/>
            </a:lnSpc>
          </a:pPr>
          <a:r>
            <a:rPr lang="en-US" sz="1400" dirty="0" smtClean="0">
              <a:solidFill>
                <a:schemeClr val="accent4">
                  <a:lumMod val="10000"/>
                </a:schemeClr>
              </a:solidFill>
            </a:rPr>
            <a:t>Develop new  technologies</a:t>
          </a:r>
          <a:endParaRPr lang="en-US" sz="1400" dirty="0">
            <a:solidFill>
              <a:schemeClr val="accent4">
                <a:lumMod val="10000"/>
              </a:schemeClr>
            </a:solidFill>
          </a:endParaRPr>
        </a:p>
      </dgm:t>
    </dgm:pt>
    <dgm:pt modelId="{E78D7A74-37B5-DF4F-8A2E-86127FD676C9}" type="parTrans" cxnId="{C6F72A4B-A752-E54F-8E0E-3478458C6CB3}">
      <dgm:prSet/>
      <dgm:spPr/>
      <dgm:t>
        <a:bodyPr/>
        <a:lstStyle/>
        <a:p>
          <a:endParaRPr lang="en-US"/>
        </a:p>
      </dgm:t>
    </dgm:pt>
    <dgm:pt modelId="{3394EB8C-B614-7740-A417-B6DF345F2557}" type="sibTrans" cxnId="{C6F72A4B-A752-E54F-8E0E-3478458C6CB3}">
      <dgm:prSet/>
      <dgm:spPr/>
      <dgm:t>
        <a:bodyPr/>
        <a:lstStyle/>
        <a:p>
          <a:endParaRPr lang="en-US"/>
        </a:p>
      </dgm:t>
    </dgm:pt>
    <dgm:pt modelId="{949991E0-91F4-E441-8259-962057CCEEAC}">
      <dgm:prSet phldrT="[Text]" custT="1"/>
      <dgm:spPr>
        <a:solidFill>
          <a:srgbClr val="FFFFFF"/>
        </a:solidFill>
        <a:ln>
          <a:solidFill>
            <a:srgbClr val="800000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1400" dirty="0">
            <a:solidFill>
              <a:schemeClr val="accent4">
                <a:lumMod val="10000"/>
              </a:schemeClr>
            </a:solidFill>
          </a:endParaRPr>
        </a:p>
      </dgm:t>
    </dgm:pt>
    <dgm:pt modelId="{F604DB49-5174-0347-9298-41769F3558E1}" type="parTrans" cxnId="{65493B24-D9FE-444B-A130-14EC9B34D21F}">
      <dgm:prSet/>
      <dgm:spPr/>
      <dgm:t>
        <a:bodyPr/>
        <a:lstStyle/>
        <a:p>
          <a:endParaRPr lang="en-US"/>
        </a:p>
      </dgm:t>
    </dgm:pt>
    <dgm:pt modelId="{5C59787E-64AF-F944-A719-E4ED18982DD4}" type="sibTrans" cxnId="{65493B24-D9FE-444B-A130-14EC9B34D21F}">
      <dgm:prSet/>
      <dgm:spPr/>
      <dgm:t>
        <a:bodyPr/>
        <a:lstStyle/>
        <a:p>
          <a:endParaRPr lang="en-US"/>
        </a:p>
      </dgm:t>
    </dgm:pt>
    <dgm:pt modelId="{59B0E3AF-EC50-8142-B980-AB8DE4262AA2}">
      <dgm:prSet phldrT="[Text]" custT="1"/>
      <dgm:spPr>
        <a:solidFill>
          <a:srgbClr val="FFFFFF"/>
        </a:solidFill>
        <a:ln>
          <a:solidFill>
            <a:srgbClr val="800000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1400" dirty="0">
            <a:solidFill>
              <a:schemeClr val="accent4">
                <a:lumMod val="10000"/>
              </a:schemeClr>
            </a:solidFill>
          </a:endParaRPr>
        </a:p>
      </dgm:t>
    </dgm:pt>
    <dgm:pt modelId="{A8281C30-4D52-2E45-B733-4137EAE7B460}" type="parTrans" cxnId="{9CB8A208-9CE7-8546-87F7-6673A64AC1B3}">
      <dgm:prSet/>
      <dgm:spPr/>
      <dgm:t>
        <a:bodyPr/>
        <a:lstStyle/>
        <a:p>
          <a:endParaRPr lang="en-US"/>
        </a:p>
      </dgm:t>
    </dgm:pt>
    <dgm:pt modelId="{F7C174C9-B2A6-D544-8A78-5ABB188E0D50}" type="sibTrans" cxnId="{9CB8A208-9CE7-8546-87F7-6673A64AC1B3}">
      <dgm:prSet/>
      <dgm:spPr/>
      <dgm:t>
        <a:bodyPr/>
        <a:lstStyle/>
        <a:p>
          <a:endParaRPr lang="en-US"/>
        </a:p>
      </dgm:t>
    </dgm:pt>
    <dgm:pt modelId="{AAD05D81-5CA5-794D-9A44-0139BE187CDD}">
      <dgm:prSet phldrT="[Text]" custT="1"/>
      <dgm:spPr>
        <a:solidFill>
          <a:schemeClr val="bg1"/>
        </a:solidFill>
        <a:ln>
          <a:solidFill>
            <a:srgbClr val="FF6600"/>
          </a:solidFill>
        </a:ln>
      </dgm:spPr>
      <dgm:t>
        <a:bodyPr/>
        <a:lstStyle/>
        <a:p>
          <a:endParaRPr lang="en-US" sz="1400" dirty="0">
            <a:solidFill>
              <a:srgbClr val="161616"/>
            </a:solidFill>
          </a:endParaRPr>
        </a:p>
      </dgm:t>
    </dgm:pt>
    <dgm:pt modelId="{DF4788EC-99A0-9447-B1A3-987DE6A0FCF5}" type="parTrans" cxnId="{164E27C9-DF44-434E-8677-42A232E1C691}">
      <dgm:prSet/>
      <dgm:spPr/>
      <dgm:t>
        <a:bodyPr/>
        <a:lstStyle/>
        <a:p>
          <a:endParaRPr lang="en-US"/>
        </a:p>
      </dgm:t>
    </dgm:pt>
    <dgm:pt modelId="{F300A017-7E90-D846-8169-48B3348C6761}" type="sibTrans" cxnId="{164E27C9-DF44-434E-8677-42A232E1C691}">
      <dgm:prSet/>
      <dgm:spPr/>
      <dgm:t>
        <a:bodyPr/>
        <a:lstStyle/>
        <a:p>
          <a:endParaRPr lang="en-US"/>
        </a:p>
      </dgm:t>
    </dgm:pt>
    <dgm:pt modelId="{D0A88634-AED2-B640-BD11-52B685AEB82E}">
      <dgm:prSet phldrT="[Text]" custT="1"/>
      <dgm:spPr>
        <a:solidFill>
          <a:srgbClr val="FFFFFF"/>
        </a:solidFill>
        <a:ln>
          <a:solidFill>
            <a:srgbClr val="FF6600"/>
          </a:solidFill>
        </a:ln>
      </dgm:spPr>
      <dgm:t>
        <a:bodyPr/>
        <a:lstStyle/>
        <a:p>
          <a:endParaRPr lang="en-US" sz="1400" dirty="0">
            <a:solidFill>
              <a:srgbClr val="161616"/>
            </a:solidFill>
          </a:endParaRPr>
        </a:p>
      </dgm:t>
    </dgm:pt>
    <dgm:pt modelId="{3F64C2EC-F4D9-3448-9205-8D9C842E1872}" type="parTrans" cxnId="{A5BD5065-FC36-D447-AE47-FE00C907B7B4}">
      <dgm:prSet/>
      <dgm:spPr/>
      <dgm:t>
        <a:bodyPr/>
        <a:lstStyle/>
        <a:p>
          <a:endParaRPr lang="en-US"/>
        </a:p>
      </dgm:t>
    </dgm:pt>
    <dgm:pt modelId="{A660086C-0491-1A4A-94F1-4C03C2C781EE}" type="sibTrans" cxnId="{A5BD5065-FC36-D447-AE47-FE00C907B7B4}">
      <dgm:prSet/>
      <dgm:spPr/>
      <dgm:t>
        <a:bodyPr/>
        <a:lstStyle/>
        <a:p>
          <a:endParaRPr lang="en-US"/>
        </a:p>
      </dgm:t>
    </dgm:pt>
    <dgm:pt modelId="{43D4E07F-6D59-C24B-96CE-8CC053621332}">
      <dgm:prSet phldrT="[Text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en-US" sz="1400" dirty="0">
            <a:solidFill>
              <a:srgbClr val="161616"/>
            </a:solidFill>
            <a:latin typeface="+mj-lt"/>
          </a:endParaRPr>
        </a:p>
      </dgm:t>
    </dgm:pt>
    <dgm:pt modelId="{01433CF9-BBCD-4B43-BF5D-C284BF9960EB}" type="parTrans" cxnId="{4DFDDC3D-879F-EB48-90A7-4056BADA210E}">
      <dgm:prSet/>
      <dgm:spPr/>
      <dgm:t>
        <a:bodyPr/>
        <a:lstStyle/>
        <a:p>
          <a:endParaRPr lang="en-US"/>
        </a:p>
      </dgm:t>
    </dgm:pt>
    <dgm:pt modelId="{47C299CB-F508-B145-905A-08F000F80D67}" type="sibTrans" cxnId="{4DFDDC3D-879F-EB48-90A7-4056BADA210E}">
      <dgm:prSet/>
      <dgm:spPr/>
      <dgm:t>
        <a:bodyPr/>
        <a:lstStyle/>
        <a:p>
          <a:endParaRPr lang="en-US"/>
        </a:p>
      </dgm:t>
    </dgm:pt>
    <dgm:pt modelId="{58A7C4D3-9610-1642-993E-DB43B4E5AD22}" type="pres">
      <dgm:prSet presAssocID="{F22B4147-1D06-9C4C-9687-744CB6C0D6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9F61F6-2B6E-9A48-AD8C-AFBB26024323}" type="pres">
      <dgm:prSet presAssocID="{F22B4147-1D06-9C4C-9687-744CB6C0D666}" presName="tSp" presStyleCnt="0"/>
      <dgm:spPr/>
      <dgm:t>
        <a:bodyPr/>
        <a:lstStyle/>
        <a:p>
          <a:endParaRPr lang="en-US"/>
        </a:p>
      </dgm:t>
    </dgm:pt>
    <dgm:pt modelId="{4372DC3A-E53D-C540-B5C1-D299FA51866A}" type="pres">
      <dgm:prSet presAssocID="{F22B4147-1D06-9C4C-9687-744CB6C0D666}" presName="bSp" presStyleCnt="0"/>
      <dgm:spPr/>
      <dgm:t>
        <a:bodyPr/>
        <a:lstStyle/>
        <a:p>
          <a:endParaRPr lang="en-US"/>
        </a:p>
      </dgm:t>
    </dgm:pt>
    <dgm:pt modelId="{E9D5F313-521D-C64B-8DEB-DC98666A54E3}" type="pres">
      <dgm:prSet presAssocID="{F22B4147-1D06-9C4C-9687-744CB6C0D666}" presName="process" presStyleCnt="0"/>
      <dgm:spPr/>
      <dgm:t>
        <a:bodyPr/>
        <a:lstStyle/>
        <a:p>
          <a:endParaRPr lang="en-US"/>
        </a:p>
      </dgm:t>
    </dgm:pt>
    <dgm:pt modelId="{814A61DE-BFD4-F14E-8BFB-2261F1A351A4}" type="pres">
      <dgm:prSet presAssocID="{F04B85BA-BD5A-9345-B050-B06DC9C0E86D}" presName="composite1" presStyleCnt="0"/>
      <dgm:spPr/>
      <dgm:t>
        <a:bodyPr/>
        <a:lstStyle/>
        <a:p>
          <a:endParaRPr lang="en-US"/>
        </a:p>
      </dgm:t>
    </dgm:pt>
    <dgm:pt modelId="{076CD5C9-0188-9F45-B303-0A1B46D004DF}" type="pres">
      <dgm:prSet presAssocID="{F04B85BA-BD5A-9345-B050-B06DC9C0E86D}" presName="dummyNode1" presStyleLbl="node1" presStyleIdx="0" presStyleCnt="5"/>
      <dgm:spPr/>
      <dgm:t>
        <a:bodyPr/>
        <a:lstStyle/>
        <a:p>
          <a:endParaRPr lang="en-US"/>
        </a:p>
      </dgm:t>
    </dgm:pt>
    <dgm:pt modelId="{F1690700-CCED-124D-80F4-0485A6166B72}" type="pres">
      <dgm:prSet presAssocID="{F04B85BA-BD5A-9345-B050-B06DC9C0E86D}" presName="childNode1" presStyleLbl="bgAcc1" presStyleIdx="0" presStyleCnt="5" custScaleX="153610" custScaleY="421053" custLinFactNeighborX="14110" custLinFactNeighborY="15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98633-99DE-F34A-9BF7-1A62063276B4}" type="pres">
      <dgm:prSet presAssocID="{F04B85BA-BD5A-9345-B050-B06DC9C0E86D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DB1AA-2821-8846-810D-976BF2EE2EEB}" type="pres">
      <dgm:prSet presAssocID="{F04B85BA-BD5A-9345-B050-B06DC9C0E86D}" presName="parentNode1" presStyleLbl="node1" presStyleIdx="0" presStyleCnt="5" custScaleX="132073" custScaleY="192175" custLinFactY="100000" custLinFactNeighborX="-10716" custLinFactNeighborY="1869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83058-BA1F-E04B-831A-E0248A8A2F2E}" type="pres">
      <dgm:prSet presAssocID="{F04B85BA-BD5A-9345-B050-B06DC9C0E86D}" presName="connSite1" presStyleCnt="0"/>
      <dgm:spPr/>
      <dgm:t>
        <a:bodyPr/>
        <a:lstStyle/>
        <a:p>
          <a:endParaRPr lang="en-US"/>
        </a:p>
      </dgm:t>
    </dgm:pt>
    <dgm:pt modelId="{9E98C866-8CFB-6447-81AD-F2D182361F0C}" type="pres">
      <dgm:prSet presAssocID="{E74C4756-746E-3445-BAB3-423B2227286C}" presName="Name9" presStyleLbl="sibTrans2D1" presStyleIdx="0" presStyleCnt="4"/>
      <dgm:spPr/>
      <dgm:t>
        <a:bodyPr/>
        <a:lstStyle/>
        <a:p>
          <a:endParaRPr lang="en-US"/>
        </a:p>
      </dgm:t>
    </dgm:pt>
    <dgm:pt modelId="{6B6E7B60-4DE0-4745-ABFC-E2CCDCD0F6B0}" type="pres">
      <dgm:prSet presAssocID="{160BB097-C481-0F40-91D1-561ABBBD273F}" presName="composite2" presStyleCnt="0"/>
      <dgm:spPr/>
      <dgm:t>
        <a:bodyPr/>
        <a:lstStyle/>
        <a:p>
          <a:endParaRPr lang="en-US"/>
        </a:p>
      </dgm:t>
    </dgm:pt>
    <dgm:pt modelId="{E30746F9-200A-E44C-AC7D-156A7A8FF7CF}" type="pres">
      <dgm:prSet presAssocID="{160BB097-C481-0F40-91D1-561ABBBD273F}" presName="dummyNode2" presStyleLbl="node1" presStyleIdx="0" presStyleCnt="5"/>
      <dgm:spPr/>
      <dgm:t>
        <a:bodyPr/>
        <a:lstStyle/>
        <a:p>
          <a:endParaRPr lang="en-US"/>
        </a:p>
      </dgm:t>
    </dgm:pt>
    <dgm:pt modelId="{154A2D5C-B4ED-844F-9D7F-6FBA06CB3322}" type="pres">
      <dgm:prSet presAssocID="{160BB097-C481-0F40-91D1-561ABBBD273F}" presName="childNode2" presStyleLbl="bgAcc1" presStyleIdx="1" presStyleCnt="5" custScaleX="167809" custScaleY="369649" custLinFactNeighborX="8772" custLinFactNeighborY="-35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E3C1F-31B9-5B40-88B6-7C634AFB171E}" type="pres">
      <dgm:prSet presAssocID="{160BB097-C481-0F40-91D1-561ABBBD273F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D9B2E-C97A-F44A-8FED-E75E860FFFA9}" type="pres">
      <dgm:prSet presAssocID="{160BB097-C481-0F40-91D1-561ABBBD273F}" presName="parentNode2" presStyleLbl="node1" presStyleIdx="1" presStyleCnt="5" custScaleX="132153" custScaleY="169169" custLinFactY="-100000" custLinFactNeighborX="-9457" custLinFactNeighborY="-1799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5BE8F-0001-E743-B9EC-D646CB9A4593}" type="pres">
      <dgm:prSet presAssocID="{160BB097-C481-0F40-91D1-561ABBBD273F}" presName="connSite2" presStyleCnt="0"/>
      <dgm:spPr/>
      <dgm:t>
        <a:bodyPr/>
        <a:lstStyle/>
        <a:p>
          <a:endParaRPr lang="en-US"/>
        </a:p>
      </dgm:t>
    </dgm:pt>
    <dgm:pt modelId="{462A19CB-F21D-0540-89E3-F4DEEEEE9BEC}" type="pres">
      <dgm:prSet presAssocID="{F4B849D3-841E-1543-AC96-216A17ADA605}" presName="Name18" presStyleLbl="sibTrans2D1" presStyleIdx="1" presStyleCnt="4" custAng="21067863" custScaleX="91886" custScaleY="102540" custLinFactNeighborX="-29546" custLinFactNeighborY="-11725"/>
      <dgm:spPr/>
      <dgm:t>
        <a:bodyPr/>
        <a:lstStyle/>
        <a:p>
          <a:endParaRPr lang="en-US"/>
        </a:p>
      </dgm:t>
    </dgm:pt>
    <dgm:pt modelId="{942C1B5B-9E5F-5F43-9D5B-A5108E59D4BF}" type="pres">
      <dgm:prSet presAssocID="{FBC1BD8E-D7B8-7C4D-BD7D-53EF33FC1DAF}" presName="composite1" presStyleCnt="0"/>
      <dgm:spPr/>
      <dgm:t>
        <a:bodyPr/>
        <a:lstStyle/>
        <a:p>
          <a:endParaRPr lang="en-US"/>
        </a:p>
      </dgm:t>
    </dgm:pt>
    <dgm:pt modelId="{6D2CC2B9-BD32-1941-82BB-99D8E7B9265F}" type="pres">
      <dgm:prSet presAssocID="{FBC1BD8E-D7B8-7C4D-BD7D-53EF33FC1DAF}" presName="dummyNode1" presStyleLbl="node1" presStyleIdx="1" presStyleCnt="5"/>
      <dgm:spPr/>
      <dgm:t>
        <a:bodyPr/>
        <a:lstStyle/>
        <a:p>
          <a:endParaRPr lang="en-US"/>
        </a:p>
      </dgm:t>
    </dgm:pt>
    <dgm:pt modelId="{1D1E9961-3E7B-374A-B334-4D311846E003}" type="pres">
      <dgm:prSet presAssocID="{FBC1BD8E-D7B8-7C4D-BD7D-53EF33FC1DAF}" presName="childNode1" presStyleLbl="bgAcc1" presStyleIdx="2" presStyleCnt="5" custScaleX="173118" custScaleY="312323" custLinFactY="-35814" custLinFactNeighborX="653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8A3E4-5C74-584A-8FDF-BECCF6CDF8A5}" type="pres">
      <dgm:prSet presAssocID="{FBC1BD8E-D7B8-7C4D-BD7D-53EF33FC1DAF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8AF00-B51C-7345-93CE-4D488BC7A882}" type="pres">
      <dgm:prSet presAssocID="{FBC1BD8E-D7B8-7C4D-BD7D-53EF33FC1DAF}" presName="parentNode1" presStyleLbl="node1" presStyleIdx="2" presStyleCnt="5" custScaleX="150195" custScaleY="169329" custLinFactY="-83636" custLinFactNeighborX="-1967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D4144-F36B-6D43-A0CA-FEB997A19C1D}" type="pres">
      <dgm:prSet presAssocID="{FBC1BD8E-D7B8-7C4D-BD7D-53EF33FC1DAF}" presName="connSite1" presStyleCnt="0"/>
      <dgm:spPr/>
      <dgm:t>
        <a:bodyPr/>
        <a:lstStyle/>
        <a:p>
          <a:endParaRPr lang="en-US"/>
        </a:p>
      </dgm:t>
    </dgm:pt>
    <dgm:pt modelId="{F88C54D0-4284-C14B-9D01-F3FE9A1914BB}" type="pres">
      <dgm:prSet presAssocID="{2EE71D69-A877-CA49-9DAE-06C12D5AAD6A}" presName="Name9" presStyleLbl="sibTrans2D1" presStyleIdx="2" presStyleCnt="4"/>
      <dgm:spPr/>
      <dgm:t>
        <a:bodyPr/>
        <a:lstStyle/>
        <a:p>
          <a:endParaRPr lang="en-US"/>
        </a:p>
      </dgm:t>
    </dgm:pt>
    <dgm:pt modelId="{611A8745-0E2C-B84C-9324-D1F80BB10D01}" type="pres">
      <dgm:prSet presAssocID="{53FD3BCF-0109-5748-A715-7E7C38A4F53E}" presName="composite2" presStyleCnt="0"/>
      <dgm:spPr/>
    </dgm:pt>
    <dgm:pt modelId="{49793A9A-BCB5-A143-AEB8-15D9CDA29CE4}" type="pres">
      <dgm:prSet presAssocID="{53FD3BCF-0109-5748-A715-7E7C38A4F53E}" presName="dummyNode2" presStyleLbl="node1" presStyleIdx="2" presStyleCnt="5"/>
      <dgm:spPr/>
    </dgm:pt>
    <dgm:pt modelId="{34310799-C1BB-524A-82ED-D6C4CB2D0079}" type="pres">
      <dgm:prSet presAssocID="{53FD3BCF-0109-5748-A715-7E7C38A4F53E}" presName="childNode2" presStyleLbl="bgAcc1" presStyleIdx="3" presStyleCnt="5" custScaleX="152182" custScaleY="329829" custLinFactNeighborX="7307" custLinFactNeighborY="-82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F5FAA-5C4E-4A49-B0E2-B4210CFCFD81}" type="pres">
      <dgm:prSet presAssocID="{53FD3BCF-0109-5748-A715-7E7C38A4F53E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88A24-BB8B-0148-A82A-702456E5B65C}" type="pres">
      <dgm:prSet presAssocID="{53FD3BCF-0109-5748-A715-7E7C38A4F53E}" presName="parentNode2" presStyleLbl="node1" presStyleIdx="3" presStyleCnt="5" custScaleX="133745" custScaleY="128884" custLinFactY="-139716" custLinFactNeighborX="-7595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660B2-003F-8D40-9C52-928E2B25324D}" type="pres">
      <dgm:prSet presAssocID="{53FD3BCF-0109-5748-A715-7E7C38A4F53E}" presName="connSite2" presStyleCnt="0"/>
      <dgm:spPr/>
    </dgm:pt>
    <dgm:pt modelId="{161BA0AE-A63D-9545-B25F-EC6ADB53CF9A}" type="pres">
      <dgm:prSet presAssocID="{14A20F8C-E821-614F-8CE9-C00F6DE9CD5C}" presName="Name18" presStyleLbl="sibTrans2D1" presStyleIdx="3" presStyleCnt="4" custAng="19775212" custScaleX="108187" custScaleY="125594" custLinFactNeighborX="-465" custLinFactNeighborY="-11021"/>
      <dgm:spPr/>
      <dgm:t>
        <a:bodyPr/>
        <a:lstStyle/>
        <a:p>
          <a:endParaRPr lang="en-US"/>
        </a:p>
      </dgm:t>
    </dgm:pt>
    <dgm:pt modelId="{D8AE0D46-88A8-A047-B164-2D24846220E3}" type="pres">
      <dgm:prSet presAssocID="{73DE0F10-C19A-3245-852E-B6E708C03056}" presName="composite1" presStyleCnt="0"/>
      <dgm:spPr/>
      <dgm:t>
        <a:bodyPr/>
        <a:lstStyle/>
        <a:p>
          <a:endParaRPr lang="en-US"/>
        </a:p>
      </dgm:t>
    </dgm:pt>
    <dgm:pt modelId="{2740C1AD-6034-E741-AB36-153682E152B3}" type="pres">
      <dgm:prSet presAssocID="{73DE0F10-C19A-3245-852E-B6E708C03056}" presName="dummyNode1" presStyleLbl="node1" presStyleIdx="3" presStyleCnt="5"/>
      <dgm:spPr/>
      <dgm:t>
        <a:bodyPr/>
        <a:lstStyle/>
        <a:p>
          <a:endParaRPr lang="en-US"/>
        </a:p>
      </dgm:t>
    </dgm:pt>
    <dgm:pt modelId="{E273F377-7B12-9A45-B340-44B3D1D325FE}" type="pres">
      <dgm:prSet presAssocID="{73DE0F10-C19A-3245-852E-B6E708C03056}" presName="childNode1" presStyleLbl="bgAcc1" presStyleIdx="4" presStyleCnt="5" custScaleX="159423" custScaleY="349610" custLinFactNeighborX="366" custLinFactNeighborY="-5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AD1D4-20E8-F748-A02F-95227EDA5A53}" type="pres">
      <dgm:prSet presAssocID="{73DE0F10-C19A-3245-852E-B6E708C03056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EB9AD-9FB6-FD4B-A032-A21559B14F90}" type="pres">
      <dgm:prSet presAssocID="{73DE0F10-C19A-3245-852E-B6E708C03056}" presName="parentNode1" presStyleLbl="node1" presStyleIdx="4" presStyleCnt="5" custScaleX="157255" custScaleY="191678" custLinFactY="62534" custLinFactNeighborX="-1698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4A46D-9E76-EB4D-A961-7893E9C5DA5C}" type="pres">
      <dgm:prSet presAssocID="{73DE0F10-C19A-3245-852E-B6E708C03056}" presName="connSite1" presStyleCnt="0"/>
      <dgm:spPr/>
      <dgm:t>
        <a:bodyPr/>
        <a:lstStyle/>
        <a:p>
          <a:endParaRPr lang="en-US"/>
        </a:p>
      </dgm:t>
    </dgm:pt>
  </dgm:ptLst>
  <dgm:cxnLst>
    <dgm:cxn modelId="{2F11B5FD-0578-904C-9B0E-9579FCA44C1B}" type="presOf" srcId="{43D4E07F-6D59-C24B-96CE-8CC053621332}" destId="{34310799-C1BB-524A-82ED-D6C4CB2D0079}" srcOrd="0" destOrd="1" presId="urn:microsoft.com/office/officeart/2005/8/layout/hProcess4"/>
    <dgm:cxn modelId="{4268D6FA-574D-B548-AC38-958FA72C24A1}" type="presOf" srcId="{7003D08F-7463-0242-A0EA-5CF03CC79393}" destId="{28D98633-99DE-F34A-9BF7-1A62063276B4}" srcOrd="1" destOrd="2" presId="urn:microsoft.com/office/officeart/2005/8/layout/hProcess4"/>
    <dgm:cxn modelId="{A5BD5065-FC36-D447-AE47-FE00C907B7B4}" srcId="{FBC1BD8E-D7B8-7C4D-BD7D-53EF33FC1DAF}" destId="{D0A88634-AED2-B640-BD11-52B685AEB82E}" srcOrd="1" destOrd="0" parTransId="{3F64C2EC-F4D9-3448-9205-8D9C842E1872}" sibTransId="{A660086C-0491-1A4A-94F1-4C03C2C781EE}"/>
    <dgm:cxn modelId="{8B945B85-3000-5A4D-95AE-4B889C992ABF}" type="presOf" srcId="{39BD8689-C92E-024B-955F-A0B7ED4F8495}" destId="{154A2D5C-B4ED-844F-9D7F-6FBA06CB3322}" srcOrd="0" destOrd="0" presId="urn:microsoft.com/office/officeart/2005/8/layout/hProcess4"/>
    <dgm:cxn modelId="{EAAF770A-D0A0-154A-9A32-EB7221383108}" srcId="{F04B85BA-BD5A-9345-B050-B06DC9C0E86D}" destId="{FC28AAB1-71DA-0747-A560-50658AAA6B29}" srcOrd="4" destOrd="0" parTransId="{CF4BF986-2BFF-F943-BAFA-B44C73B1760E}" sibTransId="{7A788782-800F-284C-93BD-1A1AD10C7048}"/>
    <dgm:cxn modelId="{C772E496-B6E6-0B4C-B7BE-CB42556FF0A1}" type="presOf" srcId="{40A0F8A0-96D4-CF49-B636-7597F7A3E880}" destId="{4D7F5FAA-5C4E-4A49-B0E2-B4210CFCFD81}" srcOrd="1" destOrd="0" presId="urn:microsoft.com/office/officeart/2005/8/layout/hProcess4"/>
    <dgm:cxn modelId="{96B56485-8A53-9D45-BAB8-F2523E3FCD23}" srcId="{F22B4147-1D06-9C4C-9687-744CB6C0D666}" destId="{FBC1BD8E-D7B8-7C4D-BD7D-53EF33FC1DAF}" srcOrd="2" destOrd="0" parTransId="{A5AD840B-B2F4-DE49-B234-5AD2DC40197E}" sibTransId="{2EE71D69-A877-CA49-9DAE-06C12D5AAD6A}"/>
    <dgm:cxn modelId="{164E27C9-DF44-434E-8677-42A232E1C691}" srcId="{160BB097-C481-0F40-91D1-561ABBBD273F}" destId="{AAD05D81-5CA5-794D-9A44-0139BE187CDD}" srcOrd="1" destOrd="0" parTransId="{DF4788EC-99A0-9447-B1A3-987DE6A0FCF5}" sibTransId="{F300A017-7E90-D846-8169-48B3348C6761}"/>
    <dgm:cxn modelId="{88B09440-7AAD-7B4C-9234-F60DA380017C}" type="presOf" srcId="{39BD8689-C92E-024B-955F-A0B7ED4F8495}" destId="{CCAE3C1F-31B9-5B40-88B6-7C634AFB171E}" srcOrd="1" destOrd="0" presId="urn:microsoft.com/office/officeart/2005/8/layout/hProcess4"/>
    <dgm:cxn modelId="{A458FA5E-5D15-C645-8D8C-61C246E0C3D7}" type="presOf" srcId="{E74C4756-746E-3445-BAB3-423B2227286C}" destId="{9E98C866-8CFB-6447-81AD-F2D182361F0C}" srcOrd="0" destOrd="0" presId="urn:microsoft.com/office/officeart/2005/8/layout/hProcess4"/>
    <dgm:cxn modelId="{93C23EE7-212E-F147-8AE1-54CA415AFB5B}" type="presOf" srcId="{0A8992F5-3150-A349-B4E5-AF7DEE74F3B1}" destId="{CCAE3C1F-31B9-5B40-88B6-7C634AFB171E}" srcOrd="1" destOrd="2" presId="urn:microsoft.com/office/officeart/2005/8/layout/hProcess4"/>
    <dgm:cxn modelId="{9CB8A208-9CE7-8546-87F7-6673A64AC1B3}" srcId="{F04B85BA-BD5A-9345-B050-B06DC9C0E86D}" destId="{59B0E3AF-EC50-8142-B980-AB8DE4262AA2}" srcOrd="3" destOrd="0" parTransId="{A8281C30-4D52-2E45-B733-4137EAE7B460}" sibTransId="{F7C174C9-B2A6-D544-8A78-5ABB188E0D50}"/>
    <dgm:cxn modelId="{ACC95CBD-908C-9C49-BBA2-F1AF91F942AA}" srcId="{F22B4147-1D06-9C4C-9687-744CB6C0D666}" destId="{F04B85BA-BD5A-9345-B050-B06DC9C0E86D}" srcOrd="0" destOrd="0" parTransId="{0C37BFF0-7328-5141-80F4-868AD23AC652}" sibTransId="{E74C4756-746E-3445-BAB3-423B2227286C}"/>
    <dgm:cxn modelId="{381A515A-B180-9B40-A35E-9C6A40A34CF5}" srcId="{160BB097-C481-0F40-91D1-561ABBBD273F}" destId="{39BD8689-C92E-024B-955F-A0B7ED4F8495}" srcOrd="0" destOrd="0" parTransId="{03E137A4-A3DA-A84B-A7C4-B52854ABD865}" sibTransId="{ADB1EBCB-1696-DB4E-AA35-CF2AC301852E}"/>
    <dgm:cxn modelId="{76D74518-BD57-F74F-BD17-DA930B0F6125}" srcId="{F04B85BA-BD5A-9345-B050-B06DC9C0E86D}" destId="{7D6B1583-5BF5-014A-86ED-A7B7FC86AA95}" srcOrd="0" destOrd="0" parTransId="{416BC8EB-B521-E749-9906-602C839A6983}" sibTransId="{21E6049A-5884-2C4A-8CF2-AD1D0B5CC49C}"/>
    <dgm:cxn modelId="{A4B588A6-37B5-5C43-BF18-F3ECAFE9E43E}" type="presOf" srcId="{160BB097-C481-0F40-91D1-561ABBBD273F}" destId="{831D9B2E-C97A-F44A-8FED-E75E860FFFA9}" srcOrd="0" destOrd="0" presId="urn:microsoft.com/office/officeart/2005/8/layout/hProcess4"/>
    <dgm:cxn modelId="{C27F2EC2-6B22-3D47-ACAC-1E15411E0C0C}" type="presOf" srcId="{FC28AAB1-71DA-0747-A560-50658AAA6B29}" destId="{F1690700-CCED-124D-80F4-0485A6166B72}" srcOrd="0" destOrd="4" presId="urn:microsoft.com/office/officeart/2005/8/layout/hProcess4"/>
    <dgm:cxn modelId="{58D1E260-C001-634A-89B6-C04D0BB4E9DB}" srcId="{73DE0F10-C19A-3245-852E-B6E708C03056}" destId="{7D0CCE9F-E39A-174B-AE9A-698600EDA9A6}" srcOrd="0" destOrd="0" parTransId="{85165353-BDD8-8D49-AF52-4D71F4EAD037}" sibTransId="{2EDA1543-DC63-954C-AC5A-56EB7AD9ACD8}"/>
    <dgm:cxn modelId="{D6835F98-D5FC-1A46-8B7A-F6CCF584B250}" srcId="{F22B4147-1D06-9C4C-9687-744CB6C0D666}" destId="{160BB097-C481-0F40-91D1-561ABBBD273F}" srcOrd="1" destOrd="0" parTransId="{B67DC4A6-E91D-584B-BEE9-DACD1B65CF53}" sibTransId="{F4B849D3-841E-1543-AC96-216A17ADA605}"/>
    <dgm:cxn modelId="{AFD7B9F8-D141-3748-8EE1-968E5FD51716}" type="presOf" srcId="{7D6B1583-5BF5-014A-86ED-A7B7FC86AA95}" destId="{28D98633-99DE-F34A-9BF7-1A62063276B4}" srcOrd="1" destOrd="0" presId="urn:microsoft.com/office/officeart/2005/8/layout/hProcess4"/>
    <dgm:cxn modelId="{972E7496-9EA5-EF4B-9D67-D5E250E0D2D5}" type="presOf" srcId="{4CCA0730-8A92-7847-B3E3-1AD03D684350}" destId="{1D1E9961-3E7B-374A-B334-4D311846E003}" srcOrd="0" destOrd="0" presId="urn:microsoft.com/office/officeart/2005/8/layout/hProcess4"/>
    <dgm:cxn modelId="{55A0E193-1B59-8646-8830-CA26A86A7FCF}" type="presOf" srcId="{7D6B1583-5BF5-014A-86ED-A7B7FC86AA95}" destId="{F1690700-CCED-124D-80F4-0485A6166B72}" srcOrd="0" destOrd="0" presId="urn:microsoft.com/office/officeart/2005/8/layout/hProcess4"/>
    <dgm:cxn modelId="{7E95A316-7CBC-564E-8BF6-C29207139292}" type="presOf" srcId="{7003D08F-7463-0242-A0EA-5CF03CC79393}" destId="{F1690700-CCED-124D-80F4-0485A6166B72}" srcOrd="0" destOrd="2" presId="urn:microsoft.com/office/officeart/2005/8/layout/hProcess4"/>
    <dgm:cxn modelId="{0715ACC3-5D2D-1946-AB7D-68317DFAFD08}" type="presOf" srcId="{14A20F8C-E821-614F-8CE9-C00F6DE9CD5C}" destId="{161BA0AE-A63D-9545-B25F-EC6ADB53CF9A}" srcOrd="0" destOrd="0" presId="urn:microsoft.com/office/officeart/2005/8/layout/hProcess4"/>
    <dgm:cxn modelId="{90D94689-1E59-9442-8430-7F4088626B55}" type="presOf" srcId="{A6275BE4-9F6A-274D-83F3-B635D0B3C98E}" destId="{34310799-C1BB-524A-82ED-D6C4CB2D0079}" srcOrd="0" destOrd="2" presId="urn:microsoft.com/office/officeart/2005/8/layout/hProcess4"/>
    <dgm:cxn modelId="{18056FA9-E492-4C49-8028-9CE3F8971B4A}" srcId="{53FD3BCF-0109-5748-A715-7E7C38A4F53E}" destId="{A6275BE4-9F6A-274D-83F3-B635D0B3C98E}" srcOrd="2" destOrd="0" parTransId="{5676CD49-0591-F344-83E6-3152A49833F7}" sibTransId="{E1C06F94-8596-B947-828C-9CD49A30CDDB}"/>
    <dgm:cxn modelId="{5D1B02F8-14A6-A540-8774-6F5D8C70F887}" type="presOf" srcId="{59B0E3AF-EC50-8142-B980-AB8DE4262AA2}" destId="{28D98633-99DE-F34A-9BF7-1A62063276B4}" srcOrd="1" destOrd="3" presId="urn:microsoft.com/office/officeart/2005/8/layout/hProcess4"/>
    <dgm:cxn modelId="{C6693A1E-FA63-0645-8D8E-CF3434325531}" type="presOf" srcId="{949991E0-91F4-E441-8259-962057CCEEAC}" destId="{F1690700-CCED-124D-80F4-0485A6166B72}" srcOrd="0" destOrd="1" presId="urn:microsoft.com/office/officeart/2005/8/layout/hProcess4"/>
    <dgm:cxn modelId="{65493B24-D9FE-444B-A130-14EC9B34D21F}" srcId="{F04B85BA-BD5A-9345-B050-B06DC9C0E86D}" destId="{949991E0-91F4-E441-8259-962057CCEEAC}" srcOrd="1" destOrd="0" parTransId="{F604DB49-5174-0347-9298-41769F3558E1}" sibTransId="{5C59787E-64AF-F944-A719-E4ED18982DD4}"/>
    <dgm:cxn modelId="{23E18B83-C21C-CB4E-AB83-668C329CA165}" type="presOf" srcId="{40A0F8A0-96D4-CF49-B636-7597F7A3E880}" destId="{34310799-C1BB-524A-82ED-D6C4CB2D0079}" srcOrd="0" destOrd="0" presId="urn:microsoft.com/office/officeart/2005/8/layout/hProcess4"/>
    <dgm:cxn modelId="{A6A46BA7-58A2-E942-8757-7144C022FBA0}" type="presOf" srcId="{D0A88634-AED2-B640-BD11-52B685AEB82E}" destId="{1D1E9961-3E7B-374A-B334-4D311846E003}" srcOrd="0" destOrd="1" presId="urn:microsoft.com/office/officeart/2005/8/layout/hProcess4"/>
    <dgm:cxn modelId="{F5EE24D5-1159-6648-B67A-43F4FF923B4F}" type="presOf" srcId="{F4B849D3-841E-1543-AC96-216A17ADA605}" destId="{462A19CB-F21D-0540-89E3-F4DEEEEE9BEC}" srcOrd="0" destOrd="0" presId="urn:microsoft.com/office/officeart/2005/8/layout/hProcess4"/>
    <dgm:cxn modelId="{4DFDDC3D-879F-EB48-90A7-4056BADA210E}" srcId="{53FD3BCF-0109-5748-A715-7E7C38A4F53E}" destId="{43D4E07F-6D59-C24B-96CE-8CC053621332}" srcOrd="1" destOrd="0" parTransId="{01433CF9-BBCD-4B43-BF5D-C284BF9960EB}" sibTransId="{47C299CB-F508-B145-905A-08F000F80D67}"/>
    <dgm:cxn modelId="{6E39EB93-882C-2E4F-985E-37187A783ECC}" type="presOf" srcId="{AAD05D81-5CA5-794D-9A44-0139BE187CDD}" destId="{CCAE3C1F-31B9-5B40-88B6-7C634AFB171E}" srcOrd="1" destOrd="1" presId="urn:microsoft.com/office/officeart/2005/8/layout/hProcess4"/>
    <dgm:cxn modelId="{7AD58760-9CA2-3940-BBFD-BEB31C46A65E}" type="presOf" srcId="{D0A88634-AED2-B640-BD11-52B685AEB82E}" destId="{0B28A3E4-5C74-584A-8FDF-BECCF6CDF8A5}" srcOrd="1" destOrd="1" presId="urn:microsoft.com/office/officeart/2005/8/layout/hProcess4"/>
    <dgm:cxn modelId="{97CE8B58-82CA-6B46-B78E-EF6607FF3CF5}" type="presOf" srcId="{2EE71D69-A877-CA49-9DAE-06C12D5AAD6A}" destId="{F88C54D0-4284-C14B-9D01-F3FE9A1914BB}" srcOrd="0" destOrd="0" presId="urn:microsoft.com/office/officeart/2005/8/layout/hProcess4"/>
    <dgm:cxn modelId="{F8C935E5-F82A-0543-A8DC-C16D530C8D31}" type="presOf" srcId="{53FD3BCF-0109-5748-A715-7E7C38A4F53E}" destId="{76288A24-BB8B-0148-A82A-702456E5B65C}" srcOrd="0" destOrd="0" presId="urn:microsoft.com/office/officeart/2005/8/layout/hProcess4"/>
    <dgm:cxn modelId="{7F7F7691-28B5-FC45-BF70-57D5D4247667}" srcId="{F22B4147-1D06-9C4C-9687-744CB6C0D666}" destId="{53FD3BCF-0109-5748-A715-7E7C38A4F53E}" srcOrd="3" destOrd="0" parTransId="{BBED6183-A37C-F146-891E-14DFF294FE74}" sibTransId="{14A20F8C-E821-614F-8CE9-C00F6DE9CD5C}"/>
    <dgm:cxn modelId="{C6F72A4B-A752-E54F-8E0E-3478458C6CB3}" srcId="{F04B85BA-BD5A-9345-B050-B06DC9C0E86D}" destId="{7003D08F-7463-0242-A0EA-5CF03CC79393}" srcOrd="2" destOrd="0" parTransId="{E78D7A74-37B5-DF4F-8A2E-86127FD676C9}" sibTransId="{3394EB8C-B614-7740-A417-B6DF345F2557}"/>
    <dgm:cxn modelId="{5599E38B-1B67-3C4A-9714-1EF91A4A5FB4}" srcId="{F22B4147-1D06-9C4C-9687-744CB6C0D666}" destId="{73DE0F10-C19A-3245-852E-B6E708C03056}" srcOrd="4" destOrd="0" parTransId="{C981F137-5470-8B48-A499-3C95D40C854B}" sibTransId="{765B468E-30C3-A14C-9E66-D1317F46B8C6}"/>
    <dgm:cxn modelId="{E755B66B-DEEA-484A-BEA8-1C70CDD06468}" type="presOf" srcId="{59B0E3AF-EC50-8142-B980-AB8DE4262AA2}" destId="{F1690700-CCED-124D-80F4-0485A6166B72}" srcOrd="0" destOrd="3" presId="urn:microsoft.com/office/officeart/2005/8/layout/hProcess4"/>
    <dgm:cxn modelId="{3CF22927-9437-5149-AB64-D530DF8D25EB}" srcId="{160BB097-C481-0F40-91D1-561ABBBD273F}" destId="{0A8992F5-3150-A349-B4E5-AF7DEE74F3B1}" srcOrd="2" destOrd="0" parTransId="{27F48335-A55C-134D-9F1C-E3973654F81A}" sibTransId="{DF006068-B833-E84A-92D4-9C953F708DE7}"/>
    <dgm:cxn modelId="{E16EFC5C-9C94-5E40-A401-967FD8AFD0E8}" type="presOf" srcId="{A6275BE4-9F6A-274D-83F3-B635D0B3C98E}" destId="{4D7F5FAA-5C4E-4A49-B0E2-B4210CFCFD81}" srcOrd="1" destOrd="2" presId="urn:microsoft.com/office/officeart/2005/8/layout/hProcess4"/>
    <dgm:cxn modelId="{4C1A3936-4707-DF4C-A10C-5C5AF92F44FC}" type="presOf" srcId="{43D4E07F-6D59-C24B-96CE-8CC053621332}" destId="{4D7F5FAA-5C4E-4A49-B0E2-B4210CFCFD81}" srcOrd="1" destOrd="1" presId="urn:microsoft.com/office/officeart/2005/8/layout/hProcess4"/>
    <dgm:cxn modelId="{7248B204-5129-B940-B262-E75229EC8D14}" type="presOf" srcId="{7D0CCE9F-E39A-174B-AE9A-698600EDA9A6}" destId="{E273F377-7B12-9A45-B340-44B3D1D325FE}" srcOrd="0" destOrd="0" presId="urn:microsoft.com/office/officeart/2005/8/layout/hProcess4"/>
    <dgm:cxn modelId="{27638381-06A4-4944-910A-EC1897373D76}" type="presOf" srcId="{FBC1BD8E-D7B8-7C4D-BD7D-53EF33FC1DAF}" destId="{6FE8AF00-B51C-7345-93CE-4D488BC7A882}" srcOrd="0" destOrd="0" presId="urn:microsoft.com/office/officeart/2005/8/layout/hProcess4"/>
    <dgm:cxn modelId="{E2CB701C-723A-1540-B682-515DE988E1ED}" type="presOf" srcId="{7D0CCE9F-E39A-174B-AE9A-698600EDA9A6}" destId="{D31AD1D4-20E8-F748-A02F-95227EDA5A53}" srcOrd="1" destOrd="0" presId="urn:microsoft.com/office/officeart/2005/8/layout/hProcess4"/>
    <dgm:cxn modelId="{3E1D1353-855A-1943-8029-ED16FADB385C}" type="presOf" srcId="{4CCA0730-8A92-7847-B3E3-1AD03D684350}" destId="{0B28A3E4-5C74-584A-8FDF-BECCF6CDF8A5}" srcOrd="1" destOrd="0" presId="urn:microsoft.com/office/officeart/2005/8/layout/hProcess4"/>
    <dgm:cxn modelId="{72CD513E-D543-1B4B-877C-FABF769BADE4}" type="presOf" srcId="{AAD05D81-5CA5-794D-9A44-0139BE187CDD}" destId="{154A2D5C-B4ED-844F-9D7F-6FBA06CB3322}" srcOrd="0" destOrd="1" presId="urn:microsoft.com/office/officeart/2005/8/layout/hProcess4"/>
    <dgm:cxn modelId="{1DD260F1-53CC-244B-8328-1ADD4C28E9F6}" srcId="{FBC1BD8E-D7B8-7C4D-BD7D-53EF33FC1DAF}" destId="{4CCA0730-8A92-7847-B3E3-1AD03D684350}" srcOrd="0" destOrd="0" parTransId="{7EEDA7C1-58BF-C24D-95D7-8C057E48FE0D}" sibTransId="{1A42F322-2E86-9A4D-AE61-6AA444DFF568}"/>
    <dgm:cxn modelId="{60F34BCD-1343-544C-A739-4E09AF42B7DE}" type="presOf" srcId="{F04B85BA-BD5A-9345-B050-B06DC9C0E86D}" destId="{C12DB1AA-2821-8846-810D-976BF2EE2EEB}" srcOrd="0" destOrd="0" presId="urn:microsoft.com/office/officeart/2005/8/layout/hProcess4"/>
    <dgm:cxn modelId="{A8BB4347-6004-634C-B776-0A8CF20D4AE2}" type="presOf" srcId="{F22B4147-1D06-9C4C-9687-744CB6C0D666}" destId="{58A7C4D3-9610-1642-993E-DB43B4E5AD22}" srcOrd="0" destOrd="0" presId="urn:microsoft.com/office/officeart/2005/8/layout/hProcess4"/>
    <dgm:cxn modelId="{F0196606-69F2-0044-9CB9-47A61CAE5E5D}" type="presOf" srcId="{0A8992F5-3150-A349-B4E5-AF7DEE74F3B1}" destId="{154A2D5C-B4ED-844F-9D7F-6FBA06CB3322}" srcOrd="0" destOrd="2" presId="urn:microsoft.com/office/officeart/2005/8/layout/hProcess4"/>
    <dgm:cxn modelId="{7CE46677-0776-254F-B552-FDEB278D737B}" type="presOf" srcId="{FC28AAB1-71DA-0747-A560-50658AAA6B29}" destId="{28D98633-99DE-F34A-9BF7-1A62063276B4}" srcOrd="1" destOrd="4" presId="urn:microsoft.com/office/officeart/2005/8/layout/hProcess4"/>
    <dgm:cxn modelId="{B2DA5ECD-2DC0-F14A-8CB9-8990F4828B98}" type="presOf" srcId="{73DE0F10-C19A-3245-852E-B6E708C03056}" destId="{158EB9AD-9FB6-FD4B-A032-A21559B14F90}" srcOrd="0" destOrd="0" presId="urn:microsoft.com/office/officeart/2005/8/layout/hProcess4"/>
    <dgm:cxn modelId="{AC08DDAC-8DB8-2A4E-A648-D21BBBB2ED1F}" srcId="{53FD3BCF-0109-5748-A715-7E7C38A4F53E}" destId="{40A0F8A0-96D4-CF49-B636-7597F7A3E880}" srcOrd="0" destOrd="0" parTransId="{8B667301-6BBB-DD48-A3FB-898F540E477D}" sibTransId="{E06B42B2-163E-9347-B857-EBB226706437}"/>
    <dgm:cxn modelId="{2C7682A2-8856-1740-A4C1-BDFD2BA41978}" type="presOf" srcId="{949991E0-91F4-E441-8259-962057CCEEAC}" destId="{28D98633-99DE-F34A-9BF7-1A62063276B4}" srcOrd="1" destOrd="1" presId="urn:microsoft.com/office/officeart/2005/8/layout/hProcess4"/>
    <dgm:cxn modelId="{84B89251-8288-1B47-94C6-E4AAE429C0E4}" type="presParOf" srcId="{58A7C4D3-9610-1642-993E-DB43B4E5AD22}" destId="{689F61F6-2B6E-9A48-AD8C-AFBB26024323}" srcOrd="0" destOrd="0" presId="urn:microsoft.com/office/officeart/2005/8/layout/hProcess4"/>
    <dgm:cxn modelId="{90EC8AEC-9E72-3D4E-8B96-F8EA9F061AA6}" type="presParOf" srcId="{58A7C4D3-9610-1642-993E-DB43B4E5AD22}" destId="{4372DC3A-E53D-C540-B5C1-D299FA51866A}" srcOrd="1" destOrd="0" presId="urn:microsoft.com/office/officeart/2005/8/layout/hProcess4"/>
    <dgm:cxn modelId="{35D53C8B-27D8-8942-9427-D14CD651E60D}" type="presParOf" srcId="{58A7C4D3-9610-1642-993E-DB43B4E5AD22}" destId="{E9D5F313-521D-C64B-8DEB-DC98666A54E3}" srcOrd="2" destOrd="0" presId="urn:microsoft.com/office/officeart/2005/8/layout/hProcess4"/>
    <dgm:cxn modelId="{BC939241-DAB6-3541-958D-200D9D1AE972}" type="presParOf" srcId="{E9D5F313-521D-C64B-8DEB-DC98666A54E3}" destId="{814A61DE-BFD4-F14E-8BFB-2261F1A351A4}" srcOrd="0" destOrd="0" presId="urn:microsoft.com/office/officeart/2005/8/layout/hProcess4"/>
    <dgm:cxn modelId="{3393F59F-AEA6-8848-A7FF-74086F5D437A}" type="presParOf" srcId="{814A61DE-BFD4-F14E-8BFB-2261F1A351A4}" destId="{076CD5C9-0188-9F45-B303-0A1B46D004DF}" srcOrd="0" destOrd="0" presId="urn:microsoft.com/office/officeart/2005/8/layout/hProcess4"/>
    <dgm:cxn modelId="{48E32E91-FE1E-C645-84C6-E1A574864AB9}" type="presParOf" srcId="{814A61DE-BFD4-F14E-8BFB-2261F1A351A4}" destId="{F1690700-CCED-124D-80F4-0485A6166B72}" srcOrd="1" destOrd="0" presId="urn:microsoft.com/office/officeart/2005/8/layout/hProcess4"/>
    <dgm:cxn modelId="{FBBB79E3-38EC-3541-B8BC-F05DF6FD91D1}" type="presParOf" srcId="{814A61DE-BFD4-F14E-8BFB-2261F1A351A4}" destId="{28D98633-99DE-F34A-9BF7-1A62063276B4}" srcOrd="2" destOrd="0" presId="urn:microsoft.com/office/officeart/2005/8/layout/hProcess4"/>
    <dgm:cxn modelId="{09F9AD70-74FE-254C-8A3E-C0BDC03C72FF}" type="presParOf" srcId="{814A61DE-BFD4-F14E-8BFB-2261F1A351A4}" destId="{C12DB1AA-2821-8846-810D-976BF2EE2EEB}" srcOrd="3" destOrd="0" presId="urn:microsoft.com/office/officeart/2005/8/layout/hProcess4"/>
    <dgm:cxn modelId="{57F9E50A-353F-1C46-93B6-2D22CC0811E0}" type="presParOf" srcId="{814A61DE-BFD4-F14E-8BFB-2261F1A351A4}" destId="{F3383058-BA1F-E04B-831A-E0248A8A2F2E}" srcOrd="4" destOrd="0" presId="urn:microsoft.com/office/officeart/2005/8/layout/hProcess4"/>
    <dgm:cxn modelId="{A9D5DC8C-03F1-1B4B-8B8E-1A5EDC778B86}" type="presParOf" srcId="{E9D5F313-521D-C64B-8DEB-DC98666A54E3}" destId="{9E98C866-8CFB-6447-81AD-F2D182361F0C}" srcOrd="1" destOrd="0" presId="urn:microsoft.com/office/officeart/2005/8/layout/hProcess4"/>
    <dgm:cxn modelId="{88631303-28F4-EA4E-B8E2-7BC7E7967231}" type="presParOf" srcId="{E9D5F313-521D-C64B-8DEB-DC98666A54E3}" destId="{6B6E7B60-4DE0-4745-ABFC-E2CCDCD0F6B0}" srcOrd="2" destOrd="0" presId="urn:microsoft.com/office/officeart/2005/8/layout/hProcess4"/>
    <dgm:cxn modelId="{EBE02E75-0045-5D4C-8C49-4C63CBBC1C6D}" type="presParOf" srcId="{6B6E7B60-4DE0-4745-ABFC-E2CCDCD0F6B0}" destId="{E30746F9-200A-E44C-AC7D-156A7A8FF7CF}" srcOrd="0" destOrd="0" presId="urn:microsoft.com/office/officeart/2005/8/layout/hProcess4"/>
    <dgm:cxn modelId="{CA107FAB-597F-DE44-ACF8-3315D73678EE}" type="presParOf" srcId="{6B6E7B60-4DE0-4745-ABFC-E2CCDCD0F6B0}" destId="{154A2D5C-B4ED-844F-9D7F-6FBA06CB3322}" srcOrd="1" destOrd="0" presId="urn:microsoft.com/office/officeart/2005/8/layout/hProcess4"/>
    <dgm:cxn modelId="{1F384E86-027F-784E-A1EF-BD282A3565CE}" type="presParOf" srcId="{6B6E7B60-4DE0-4745-ABFC-E2CCDCD0F6B0}" destId="{CCAE3C1F-31B9-5B40-88B6-7C634AFB171E}" srcOrd="2" destOrd="0" presId="urn:microsoft.com/office/officeart/2005/8/layout/hProcess4"/>
    <dgm:cxn modelId="{6B152069-E08B-1F41-AA2C-71E47F09437C}" type="presParOf" srcId="{6B6E7B60-4DE0-4745-ABFC-E2CCDCD0F6B0}" destId="{831D9B2E-C97A-F44A-8FED-E75E860FFFA9}" srcOrd="3" destOrd="0" presId="urn:microsoft.com/office/officeart/2005/8/layout/hProcess4"/>
    <dgm:cxn modelId="{E09A04A0-AA2B-5B41-9046-768A8B043EAD}" type="presParOf" srcId="{6B6E7B60-4DE0-4745-ABFC-E2CCDCD0F6B0}" destId="{E725BE8F-0001-E743-B9EC-D646CB9A4593}" srcOrd="4" destOrd="0" presId="urn:microsoft.com/office/officeart/2005/8/layout/hProcess4"/>
    <dgm:cxn modelId="{E4C306CD-796B-A042-B500-E46B3400A923}" type="presParOf" srcId="{E9D5F313-521D-C64B-8DEB-DC98666A54E3}" destId="{462A19CB-F21D-0540-89E3-F4DEEEEE9BEC}" srcOrd="3" destOrd="0" presId="urn:microsoft.com/office/officeart/2005/8/layout/hProcess4"/>
    <dgm:cxn modelId="{791961D7-A028-B946-AE13-1B33B78CACD3}" type="presParOf" srcId="{E9D5F313-521D-C64B-8DEB-DC98666A54E3}" destId="{942C1B5B-9E5F-5F43-9D5B-A5108E59D4BF}" srcOrd="4" destOrd="0" presId="urn:microsoft.com/office/officeart/2005/8/layout/hProcess4"/>
    <dgm:cxn modelId="{8437AA99-0086-A846-8BC7-21913D54D202}" type="presParOf" srcId="{942C1B5B-9E5F-5F43-9D5B-A5108E59D4BF}" destId="{6D2CC2B9-BD32-1941-82BB-99D8E7B9265F}" srcOrd="0" destOrd="0" presId="urn:microsoft.com/office/officeart/2005/8/layout/hProcess4"/>
    <dgm:cxn modelId="{B76DC354-33D3-1D4F-89BD-9EEBC20770FC}" type="presParOf" srcId="{942C1B5B-9E5F-5F43-9D5B-A5108E59D4BF}" destId="{1D1E9961-3E7B-374A-B334-4D311846E003}" srcOrd="1" destOrd="0" presId="urn:microsoft.com/office/officeart/2005/8/layout/hProcess4"/>
    <dgm:cxn modelId="{0BD3C930-712B-504A-A821-FB55F368D3B4}" type="presParOf" srcId="{942C1B5B-9E5F-5F43-9D5B-A5108E59D4BF}" destId="{0B28A3E4-5C74-584A-8FDF-BECCF6CDF8A5}" srcOrd="2" destOrd="0" presId="urn:microsoft.com/office/officeart/2005/8/layout/hProcess4"/>
    <dgm:cxn modelId="{5FD3A103-09AB-7941-9BDC-7BC8EE467F7B}" type="presParOf" srcId="{942C1B5B-9E5F-5F43-9D5B-A5108E59D4BF}" destId="{6FE8AF00-B51C-7345-93CE-4D488BC7A882}" srcOrd="3" destOrd="0" presId="urn:microsoft.com/office/officeart/2005/8/layout/hProcess4"/>
    <dgm:cxn modelId="{6E461FFE-DDAE-9847-A959-BE2BD9F3D25C}" type="presParOf" srcId="{942C1B5B-9E5F-5F43-9D5B-A5108E59D4BF}" destId="{720D4144-F36B-6D43-A0CA-FEB997A19C1D}" srcOrd="4" destOrd="0" presId="urn:microsoft.com/office/officeart/2005/8/layout/hProcess4"/>
    <dgm:cxn modelId="{5B1545DE-0F02-1440-A03D-EC8E1FEC7DBC}" type="presParOf" srcId="{E9D5F313-521D-C64B-8DEB-DC98666A54E3}" destId="{F88C54D0-4284-C14B-9D01-F3FE9A1914BB}" srcOrd="5" destOrd="0" presId="urn:microsoft.com/office/officeart/2005/8/layout/hProcess4"/>
    <dgm:cxn modelId="{AB3ECAF3-FF28-F348-BEA6-461BAB09F3E0}" type="presParOf" srcId="{E9D5F313-521D-C64B-8DEB-DC98666A54E3}" destId="{611A8745-0E2C-B84C-9324-D1F80BB10D01}" srcOrd="6" destOrd="0" presId="urn:microsoft.com/office/officeart/2005/8/layout/hProcess4"/>
    <dgm:cxn modelId="{FBCE6047-B687-DB4B-A284-1DA95F762C07}" type="presParOf" srcId="{611A8745-0E2C-B84C-9324-D1F80BB10D01}" destId="{49793A9A-BCB5-A143-AEB8-15D9CDA29CE4}" srcOrd="0" destOrd="0" presId="urn:microsoft.com/office/officeart/2005/8/layout/hProcess4"/>
    <dgm:cxn modelId="{39F0B366-B18F-044D-810A-6CCD6D515DFD}" type="presParOf" srcId="{611A8745-0E2C-B84C-9324-D1F80BB10D01}" destId="{34310799-C1BB-524A-82ED-D6C4CB2D0079}" srcOrd="1" destOrd="0" presId="urn:microsoft.com/office/officeart/2005/8/layout/hProcess4"/>
    <dgm:cxn modelId="{0F616467-5029-3441-9A9B-C7ECF52B403C}" type="presParOf" srcId="{611A8745-0E2C-B84C-9324-D1F80BB10D01}" destId="{4D7F5FAA-5C4E-4A49-B0E2-B4210CFCFD81}" srcOrd="2" destOrd="0" presId="urn:microsoft.com/office/officeart/2005/8/layout/hProcess4"/>
    <dgm:cxn modelId="{02FBC07F-64E3-E14C-B585-4433308808CF}" type="presParOf" srcId="{611A8745-0E2C-B84C-9324-D1F80BB10D01}" destId="{76288A24-BB8B-0148-A82A-702456E5B65C}" srcOrd="3" destOrd="0" presId="urn:microsoft.com/office/officeart/2005/8/layout/hProcess4"/>
    <dgm:cxn modelId="{C59ADA5B-0EB7-5F4C-9385-8DAA82361D0F}" type="presParOf" srcId="{611A8745-0E2C-B84C-9324-D1F80BB10D01}" destId="{DE0660B2-003F-8D40-9C52-928E2B25324D}" srcOrd="4" destOrd="0" presId="urn:microsoft.com/office/officeart/2005/8/layout/hProcess4"/>
    <dgm:cxn modelId="{5F36CBBC-0271-B843-8298-0AB293251BBD}" type="presParOf" srcId="{E9D5F313-521D-C64B-8DEB-DC98666A54E3}" destId="{161BA0AE-A63D-9545-B25F-EC6ADB53CF9A}" srcOrd="7" destOrd="0" presId="urn:microsoft.com/office/officeart/2005/8/layout/hProcess4"/>
    <dgm:cxn modelId="{D5DC5059-FB8F-304C-B25D-B5E9C628CD02}" type="presParOf" srcId="{E9D5F313-521D-C64B-8DEB-DC98666A54E3}" destId="{D8AE0D46-88A8-A047-B164-2D24846220E3}" srcOrd="8" destOrd="0" presId="urn:microsoft.com/office/officeart/2005/8/layout/hProcess4"/>
    <dgm:cxn modelId="{CD58969D-F437-2040-84D2-4B77AB64743B}" type="presParOf" srcId="{D8AE0D46-88A8-A047-B164-2D24846220E3}" destId="{2740C1AD-6034-E741-AB36-153682E152B3}" srcOrd="0" destOrd="0" presId="urn:microsoft.com/office/officeart/2005/8/layout/hProcess4"/>
    <dgm:cxn modelId="{EBA8F550-BFF4-964E-9713-59BF95160A36}" type="presParOf" srcId="{D8AE0D46-88A8-A047-B164-2D24846220E3}" destId="{E273F377-7B12-9A45-B340-44B3D1D325FE}" srcOrd="1" destOrd="0" presId="urn:microsoft.com/office/officeart/2005/8/layout/hProcess4"/>
    <dgm:cxn modelId="{308B1745-B7DF-F249-BF91-DF111AD3E57E}" type="presParOf" srcId="{D8AE0D46-88A8-A047-B164-2D24846220E3}" destId="{D31AD1D4-20E8-F748-A02F-95227EDA5A53}" srcOrd="2" destOrd="0" presId="urn:microsoft.com/office/officeart/2005/8/layout/hProcess4"/>
    <dgm:cxn modelId="{F76FFE5B-B2B1-A646-A8A3-C9E0758D3850}" type="presParOf" srcId="{D8AE0D46-88A8-A047-B164-2D24846220E3}" destId="{158EB9AD-9FB6-FD4B-A032-A21559B14F90}" srcOrd="3" destOrd="0" presId="urn:microsoft.com/office/officeart/2005/8/layout/hProcess4"/>
    <dgm:cxn modelId="{D71E228C-A828-6848-949E-30B78D67BCA6}" type="presParOf" srcId="{D8AE0D46-88A8-A047-B164-2D24846220E3}" destId="{6EA4A46D-9E76-EB4D-A961-7893E9C5DA5C}" srcOrd="4" destOrd="0" presId="urn:microsoft.com/office/officeart/2005/8/layout/h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F98C7-D182-6D4C-9502-5465C8F6D002}" type="doc">
      <dgm:prSet loTypeId="urn:microsoft.com/office/officeart/2005/8/layout/gear1" loCatId="" qsTypeId="urn:microsoft.com/office/officeart/2005/8/quickstyle/3D5" qsCatId="3D" csTypeId="urn:microsoft.com/office/officeart/2005/8/colors/accent1_2" csCatId="accent1" phldr="1"/>
      <dgm:spPr/>
    </dgm:pt>
    <dgm:pt modelId="{17EC4EDD-FEE7-4749-9265-37B23E71DFD9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Learning environment (students, professionals, public)</a:t>
          </a:r>
          <a:endParaRPr lang="en-US" dirty="0">
            <a:solidFill>
              <a:srgbClr val="000000"/>
            </a:solidFill>
          </a:endParaRPr>
        </a:p>
      </dgm:t>
    </dgm:pt>
    <dgm:pt modelId="{3F8A8528-3DC2-F84D-A28D-5D22E2D016B7}" type="parTrans" cxnId="{4E925D43-8018-0249-B17A-A04EDC480D26}">
      <dgm:prSet/>
      <dgm:spPr/>
      <dgm:t>
        <a:bodyPr/>
        <a:lstStyle/>
        <a:p>
          <a:endParaRPr lang="en-US"/>
        </a:p>
      </dgm:t>
    </dgm:pt>
    <dgm:pt modelId="{EE013D67-6BAF-8C4B-9291-BAEF9CC89C7E}" type="sibTrans" cxnId="{4E925D43-8018-0249-B17A-A04EDC480D26}">
      <dgm:prSet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42DF80DD-195B-0946-A4EF-A3F5EC16A506}">
      <dgm:prSet phldrT="[Text]"/>
      <dgm:spPr>
        <a:solidFill>
          <a:srgbClr val="4D6626"/>
        </a:solidFill>
      </dgm:spPr>
      <dgm:t>
        <a:bodyPr/>
        <a:lstStyle/>
        <a:p>
          <a:r>
            <a:rPr lang="en-US" dirty="0" smtClean="0"/>
            <a:t>Web Interface and product delivery</a:t>
          </a:r>
          <a:endParaRPr lang="en-US" baseline="0" dirty="0" smtClean="0"/>
        </a:p>
      </dgm:t>
    </dgm:pt>
    <dgm:pt modelId="{8415EEDF-2220-8545-A370-EF0C0C368B03}" type="parTrans" cxnId="{D6E32FBC-E697-BF4F-A3BF-8AEB5E130907}">
      <dgm:prSet/>
      <dgm:spPr/>
      <dgm:t>
        <a:bodyPr/>
        <a:lstStyle/>
        <a:p>
          <a:endParaRPr lang="en-US"/>
        </a:p>
      </dgm:t>
    </dgm:pt>
    <dgm:pt modelId="{D6980ECF-9094-CA46-93DA-49C3C22506C4}" type="sibTrans" cxnId="{D6E32FBC-E697-BF4F-A3BF-8AEB5E130907}">
      <dgm:prSet/>
      <dgm:spPr>
        <a:solidFill>
          <a:srgbClr val="1C3A66"/>
        </a:solidFill>
      </dgm:spPr>
      <dgm:t>
        <a:bodyPr/>
        <a:lstStyle/>
        <a:p>
          <a:endParaRPr lang="en-US"/>
        </a:p>
      </dgm:t>
    </dgm:pt>
    <dgm:pt modelId="{9D4610BD-022F-D442-B815-EFE0210DDE0A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Data</a:t>
          </a:r>
          <a:r>
            <a:rPr lang="en-US" baseline="0" dirty="0" smtClean="0"/>
            <a:t> Library – Expert mode/Map rooms</a:t>
          </a:r>
        </a:p>
      </dgm:t>
    </dgm:pt>
    <dgm:pt modelId="{63C5A48F-89B0-0549-9F69-840251BA4E02}" type="parTrans" cxnId="{E02E1BAA-E8B3-7046-A2EE-3E0A7542CB9F}">
      <dgm:prSet/>
      <dgm:spPr/>
      <dgm:t>
        <a:bodyPr/>
        <a:lstStyle/>
        <a:p>
          <a:endParaRPr lang="en-US"/>
        </a:p>
      </dgm:t>
    </dgm:pt>
    <dgm:pt modelId="{331B1B2C-02E2-CC41-942A-50998896FB4C}" type="sibTrans" cxnId="{E02E1BAA-E8B3-7046-A2EE-3E0A7542CB9F}">
      <dgm:prSet/>
      <dgm:spPr>
        <a:solidFill>
          <a:srgbClr val="CC3300"/>
        </a:solidFill>
      </dgm:spPr>
      <dgm:t>
        <a:bodyPr/>
        <a:lstStyle/>
        <a:p>
          <a:endParaRPr lang="en-US"/>
        </a:p>
      </dgm:t>
    </dgm:pt>
    <dgm:pt modelId="{86EE0026-766D-E943-BE9B-BFC23B58E1AB}" type="pres">
      <dgm:prSet presAssocID="{F3DF98C7-D182-6D4C-9502-5465C8F6D00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C89ECF4-9CED-8C44-AC7D-F5D0A0DD6BCA}" type="pres">
      <dgm:prSet presAssocID="{42DF80DD-195B-0946-A4EF-A3F5EC16A506}" presName="gear1" presStyleLbl="node1" presStyleIdx="0" presStyleCnt="3" custScaleX="74900" custScaleY="74900" custLinFactNeighborX="-7627" custLinFactNeighborY="5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C18FD-6624-C643-B479-E469711128F8}" type="pres">
      <dgm:prSet presAssocID="{42DF80DD-195B-0946-A4EF-A3F5EC16A506}" presName="gear1srcNode" presStyleLbl="node1" presStyleIdx="0" presStyleCnt="3"/>
      <dgm:spPr/>
      <dgm:t>
        <a:bodyPr/>
        <a:lstStyle/>
        <a:p>
          <a:endParaRPr lang="en-US"/>
        </a:p>
      </dgm:t>
    </dgm:pt>
    <dgm:pt modelId="{613E1AA0-488F-114F-B7E0-F0A4C9B60CED}" type="pres">
      <dgm:prSet presAssocID="{42DF80DD-195B-0946-A4EF-A3F5EC16A506}" presName="gear1dstNode" presStyleLbl="node1" presStyleIdx="0" presStyleCnt="3"/>
      <dgm:spPr/>
      <dgm:t>
        <a:bodyPr/>
        <a:lstStyle/>
        <a:p>
          <a:endParaRPr lang="en-US"/>
        </a:p>
      </dgm:t>
    </dgm:pt>
    <dgm:pt modelId="{D832760F-9888-8246-B839-3CD76DD23FFF}" type="pres">
      <dgm:prSet presAssocID="{9D4610BD-022F-D442-B815-EFE0210DDE0A}" presName="gear2" presStyleLbl="node1" presStyleIdx="1" presStyleCnt="3" custLinFactNeighborX="-19835" custLinFactNeighborY="331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77248-209E-0340-9C41-97076ED65C16}" type="pres">
      <dgm:prSet presAssocID="{9D4610BD-022F-D442-B815-EFE0210DDE0A}" presName="gear2srcNode" presStyleLbl="node1" presStyleIdx="1" presStyleCnt="3"/>
      <dgm:spPr/>
      <dgm:t>
        <a:bodyPr/>
        <a:lstStyle/>
        <a:p>
          <a:endParaRPr lang="en-US"/>
        </a:p>
      </dgm:t>
    </dgm:pt>
    <dgm:pt modelId="{52B9D049-C7B8-114A-8E48-337C55CC4C7C}" type="pres">
      <dgm:prSet presAssocID="{9D4610BD-022F-D442-B815-EFE0210DDE0A}" presName="gear2dstNode" presStyleLbl="node1" presStyleIdx="1" presStyleCnt="3"/>
      <dgm:spPr/>
      <dgm:t>
        <a:bodyPr/>
        <a:lstStyle/>
        <a:p>
          <a:endParaRPr lang="en-US"/>
        </a:p>
      </dgm:t>
    </dgm:pt>
    <dgm:pt modelId="{FA0614A9-A916-F24F-AC80-65BE8F28443B}" type="pres">
      <dgm:prSet presAssocID="{17EC4EDD-FEE7-4749-9265-37B23E71DFD9}" presName="gear3" presStyleLbl="node1" presStyleIdx="2" presStyleCnt="3" custScaleX="152655" custScaleY="159418" custLinFactNeighborX="1911" custLinFactNeighborY="3818"/>
      <dgm:spPr/>
      <dgm:t>
        <a:bodyPr/>
        <a:lstStyle/>
        <a:p>
          <a:endParaRPr lang="en-US"/>
        </a:p>
      </dgm:t>
    </dgm:pt>
    <dgm:pt modelId="{7A47A4FE-7A0C-B44A-BC82-B32FE8B17317}" type="pres">
      <dgm:prSet presAssocID="{17EC4EDD-FEE7-4749-9265-37B23E71DFD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95E64-D229-974A-BA0C-467FDCBC42F9}" type="pres">
      <dgm:prSet presAssocID="{17EC4EDD-FEE7-4749-9265-37B23E71DFD9}" presName="gear3srcNode" presStyleLbl="node1" presStyleIdx="2" presStyleCnt="3"/>
      <dgm:spPr/>
      <dgm:t>
        <a:bodyPr/>
        <a:lstStyle/>
        <a:p>
          <a:endParaRPr lang="en-US"/>
        </a:p>
      </dgm:t>
    </dgm:pt>
    <dgm:pt modelId="{732C9EC3-BF31-184B-8635-858E826D6D94}" type="pres">
      <dgm:prSet presAssocID="{17EC4EDD-FEE7-4749-9265-37B23E71DFD9}" presName="gear3dstNode" presStyleLbl="node1" presStyleIdx="2" presStyleCnt="3"/>
      <dgm:spPr/>
      <dgm:t>
        <a:bodyPr/>
        <a:lstStyle/>
        <a:p>
          <a:endParaRPr lang="en-US"/>
        </a:p>
      </dgm:t>
    </dgm:pt>
    <dgm:pt modelId="{56A5FBA4-A976-DA48-B120-67B288A4099B}" type="pres">
      <dgm:prSet presAssocID="{D6980ECF-9094-CA46-93DA-49C3C22506C4}" presName="connector1" presStyleLbl="sibTrans2D1" presStyleIdx="0" presStyleCnt="3" custScaleX="79488" custScaleY="81926"/>
      <dgm:spPr/>
      <dgm:t>
        <a:bodyPr/>
        <a:lstStyle/>
        <a:p>
          <a:endParaRPr lang="en-US"/>
        </a:p>
      </dgm:t>
    </dgm:pt>
    <dgm:pt modelId="{454F583F-E4FB-0F4F-800D-A3F837D2D539}" type="pres">
      <dgm:prSet presAssocID="{331B1B2C-02E2-CC41-942A-50998896FB4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55C25B2D-270A-CA42-8FA5-D95E0F9BB467}" type="pres">
      <dgm:prSet presAssocID="{EE013D67-6BAF-8C4B-9291-BAEF9CC89C7E}" presName="connector3" presStyleLbl="sibTrans2D1" presStyleIdx="2" presStyleCnt="3" custLinFactNeighborX="-29917" custLinFactNeighborY="-14701"/>
      <dgm:spPr/>
      <dgm:t>
        <a:bodyPr/>
        <a:lstStyle/>
        <a:p>
          <a:endParaRPr lang="en-US"/>
        </a:p>
      </dgm:t>
    </dgm:pt>
  </dgm:ptLst>
  <dgm:cxnLst>
    <dgm:cxn modelId="{071B43FE-6495-0E45-8A46-9F6E9E377B91}" type="presOf" srcId="{EE013D67-6BAF-8C4B-9291-BAEF9CC89C7E}" destId="{55C25B2D-270A-CA42-8FA5-D95E0F9BB467}" srcOrd="0" destOrd="0" presId="urn:microsoft.com/office/officeart/2005/8/layout/gear1"/>
    <dgm:cxn modelId="{CFB56E7D-0919-394E-82F1-09D75461A9EB}" type="presOf" srcId="{9D4610BD-022F-D442-B815-EFE0210DDE0A}" destId="{52B9D049-C7B8-114A-8E48-337C55CC4C7C}" srcOrd="2" destOrd="0" presId="urn:microsoft.com/office/officeart/2005/8/layout/gear1"/>
    <dgm:cxn modelId="{B7321973-8957-9446-92FA-EE1E858FEC75}" type="presOf" srcId="{17EC4EDD-FEE7-4749-9265-37B23E71DFD9}" destId="{FA0614A9-A916-F24F-AC80-65BE8F28443B}" srcOrd="0" destOrd="0" presId="urn:microsoft.com/office/officeart/2005/8/layout/gear1"/>
    <dgm:cxn modelId="{BB8FB862-008E-A448-997B-B6227850ECE9}" type="presOf" srcId="{17EC4EDD-FEE7-4749-9265-37B23E71DFD9}" destId="{732C9EC3-BF31-184B-8635-858E826D6D94}" srcOrd="3" destOrd="0" presId="urn:microsoft.com/office/officeart/2005/8/layout/gear1"/>
    <dgm:cxn modelId="{A8EE8EAC-E533-6745-92C7-79B9AA8ACDA9}" type="presOf" srcId="{331B1B2C-02E2-CC41-942A-50998896FB4C}" destId="{454F583F-E4FB-0F4F-800D-A3F837D2D539}" srcOrd="0" destOrd="0" presId="urn:microsoft.com/office/officeart/2005/8/layout/gear1"/>
    <dgm:cxn modelId="{E02E1BAA-E8B3-7046-A2EE-3E0A7542CB9F}" srcId="{F3DF98C7-D182-6D4C-9502-5465C8F6D002}" destId="{9D4610BD-022F-D442-B815-EFE0210DDE0A}" srcOrd="1" destOrd="0" parTransId="{63C5A48F-89B0-0549-9F69-840251BA4E02}" sibTransId="{331B1B2C-02E2-CC41-942A-50998896FB4C}"/>
    <dgm:cxn modelId="{4E925D43-8018-0249-B17A-A04EDC480D26}" srcId="{F3DF98C7-D182-6D4C-9502-5465C8F6D002}" destId="{17EC4EDD-FEE7-4749-9265-37B23E71DFD9}" srcOrd="2" destOrd="0" parTransId="{3F8A8528-3DC2-F84D-A28D-5D22E2D016B7}" sibTransId="{EE013D67-6BAF-8C4B-9291-BAEF9CC89C7E}"/>
    <dgm:cxn modelId="{24B79FBC-A022-984D-863A-19AB0BD25B47}" type="presOf" srcId="{17EC4EDD-FEE7-4749-9265-37B23E71DFD9}" destId="{7A47A4FE-7A0C-B44A-BC82-B32FE8B17317}" srcOrd="1" destOrd="0" presId="urn:microsoft.com/office/officeart/2005/8/layout/gear1"/>
    <dgm:cxn modelId="{4E14DAB1-C285-E94A-BF62-B11FDF8DDE3D}" type="presOf" srcId="{9D4610BD-022F-D442-B815-EFE0210DDE0A}" destId="{93577248-209E-0340-9C41-97076ED65C16}" srcOrd="1" destOrd="0" presId="urn:microsoft.com/office/officeart/2005/8/layout/gear1"/>
    <dgm:cxn modelId="{D8D6F04C-B7D7-5F4B-BE8F-FF5952DA74C4}" type="presOf" srcId="{9D4610BD-022F-D442-B815-EFE0210DDE0A}" destId="{D832760F-9888-8246-B839-3CD76DD23FFF}" srcOrd="0" destOrd="0" presId="urn:microsoft.com/office/officeart/2005/8/layout/gear1"/>
    <dgm:cxn modelId="{8037896A-14E1-E847-BCCF-5BB854149F6C}" type="presOf" srcId="{42DF80DD-195B-0946-A4EF-A3F5EC16A506}" destId="{613E1AA0-488F-114F-B7E0-F0A4C9B60CED}" srcOrd="2" destOrd="0" presId="urn:microsoft.com/office/officeart/2005/8/layout/gear1"/>
    <dgm:cxn modelId="{D6E32FBC-E697-BF4F-A3BF-8AEB5E130907}" srcId="{F3DF98C7-D182-6D4C-9502-5465C8F6D002}" destId="{42DF80DD-195B-0946-A4EF-A3F5EC16A506}" srcOrd="0" destOrd="0" parTransId="{8415EEDF-2220-8545-A370-EF0C0C368B03}" sibTransId="{D6980ECF-9094-CA46-93DA-49C3C22506C4}"/>
    <dgm:cxn modelId="{28CDCC95-FDDC-DE4D-B703-47C5E92B89E2}" type="presOf" srcId="{42DF80DD-195B-0946-A4EF-A3F5EC16A506}" destId="{2A9C18FD-6624-C643-B479-E469711128F8}" srcOrd="1" destOrd="0" presId="urn:microsoft.com/office/officeart/2005/8/layout/gear1"/>
    <dgm:cxn modelId="{8C4388A3-6131-8547-B003-5054EFA92B2D}" type="presOf" srcId="{F3DF98C7-D182-6D4C-9502-5465C8F6D002}" destId="{86EE0026-766D-E943-BE9B-BFC23B58E1AB}" srcOrd="0" destOrd="0" presId="urn:microsoft.com/office/officeart/2005/8/layout/gear1"/>
    <dgm:cxn modelId="{F37E54E1-0852-934C-87B1-0324E6B84E10}" type="presOf" srcId="{D6980ECF-9094-CA46-93DA-49C3C22506C4}" destId="{56A5FBA4-A976-DA48-B120-67B288A4099B}" srcOrd="0" destOrd="0" presId="urn:microsoft.com/office/officeart/2005/8/layout/gear1"/>
    <dgm:cxn modelId="{70258743-66FE-D946-ACF5-E88DA2584263}" type="presOf" srcId="{17EC4EDD-FEE7-4749-9265-37B23E71DFD9}" destId="{E9995E64-D229-974A-BA0C-467FDCBC42F9}" srcOrd="2" destOrd="0" presId="urn:microsoft.com/office/officeart/2005/8/layout/gear1"/>
    <dgm:cxn modelId="{CE4B04BE-9CA5-D64C-8CEB-8762358433C8}" type="presOf" srcId="{42DF80DD-195B-0946-A4EF-A3F5EC16A506}" destId="{CC89ECF4-9CED-8C44-AC7D-F5D0A0DD6BCA}" srcOrd="0" destOrd="0" presId="urn:microsoft.com/office/officeart/2005/8/layout/gear1"/>
    <dgm:cxn modelId="{5C102367-4B23-1345-80FA-813485457E50}" type="presParOf" srcId="{86EE0026-766D-E943-BE9B-BFC23B58E1AB}" destId="{CC89ECF4-9CED-8C44-AC7D-F5D0A0DD6BCA}" srcOrd="0" destOrd="0" presId="urn:microsoft.com/office/officeart/2005/8/layout/gear1"/>
    <dgm:cxn modelId="{FDED4407-CC46-6747-8F29-0089D7B76A9E}" type="presParOf" srcId="{86EE0026-766D-E943-BE9B-BFC23B58E1AB}" destId="{2A9C18FD-6624-C643-B479-E469711128F8}" srcOrd="1" destOrd="0" presId="urn:microsoft.com/office/officeart/2005/8/layout/gear1"/>
    <dgm:cxn modelId="{F4F27516-925B-BA44-8CBD-E560EBE93140}" type="presParOf" srcId="{86EE0026-766D-E943-BE9B-BFC23B58E1AB}" destId="{613E1AA0-488F-114F-B7E0-F0A4C9B60CED}" srcOrd="2" destOrd="0" presId="urn:microsoft.com/office/officeart/2005/8/layout/gear1"/>
    <dgm:cxn modelId="{B885FCE0-1B5C-1746-B6CA-79C4BC271BE4}" type="presParOf" srcId="{86EE0026-766D-E943-BE9B-BFC23B58E1AB}" destId="{D832760F-9888-8246-B839-3CD76DD23FFF}" srcOrd="3" destOrd="0" presId="urn:microsoft.com/office/officeart/2005/8/layout/gear1"/>
    <dgm:cxn modelId="{D17E5CE8-F4FE-4040-9181-97B2342AD7AC}" type="presParOf" srcId="{86EE0026-766D-E943-BE9B-BFC23B58E1AB}" destId="{93577248-209E-0340-9C41-97076ED65C16}" srcOrd="4" destOrd="0" presId="urn:microsoft.com/office/officeart/2005/8/layout/gear1"/>
    <dgm:cxn modelId="{97572FA1-568A-1D49-AA82-C250D1455999}" type="presParOf" srcId="{86EE0026-766D-E943-BE9B-BFC23B58E1AB}" destId="{52B9D049-C7B8-114A-8E48-337C55CC4C7C}" srcOrd="5" destOrd="0" presId="urn:microsoft.com/office/officeart/2005/8/layout/gear1"/>
    <dgm:cxn modelId="{F144E3B3-6D68-014E-87AC-86B4FC5D292D}" type="presParOf" srcId="{86EE0026-766D-E943-BE9B-BFC23B58E1AB}" destId="{FA0614A9-A916-F24F-AC80-65BE8F28443B}" srcOrd="6" destOrd="0" presId="urn:microsoft.com/office/officeart/2005/8/layout/gear1"/>
    <dgm:cxn modelId="{088B5644-7A88-294D-98D7-DB50A41B9139}" type="presParOf" srcId="{86EE0026-766D-E943-BE9B-BFC23B58E1AB}" destId="{7A47A4FE-7A0C-B44A-BC82-B32FE8B17317}" srcOrd="7" destOrd="0" presId="urn:microsoft.com/office/officeart/2005/8/layout/gear1"/>
    <dgm:cxn modelId="{773594D5-1726-6244-BF7F-DBF6D0D213AB}" type="presParOf" srcId="{86EE0026-766D-E943-BE9B-BFC23B58E1AB}" destId="{E9995E64-D229-974A-BA0C-467FDCBC42F9}" srcOrd="8" destOrd="0" presId="urn:microsoft.com/office/officeart/2005/8/layout/gear1"/>
    <dgm:cxn modelId="{21E40C3B-0C08-174C-92C9-0D61D36E55CA}" type="presParOf" srcId="{86EE0026-766D-E943-BE9B-BFC23B58E1AB}" destId="{732C9EC3-BF31-184B-8635-858E826D6D94}" srcOrd="9" destOrd="0" presId="urn:microsoft.com/office/officeart/2005/8/layout/gear1"/>
    <dgm:cxn modelId="{6E8F27BF-109D-6046-B40D-114E0E049A16}" type="presParOf" srcId="{86EE0026-766D-E943-BE9B-BFC23B58E1AB}" destId="{56A5FBA4-A976-DA48-B120-67B288A4099B}" srcOrd="10" destOrd="0" presId="urn:microsoft.com/office/officeart/2005/8/layout/gear1"/>
    <dgm:cxn modelId="{D6EBB41A-4949-D04D-8342-5496E93A1ACC}" type="presParOf" srcId="{86EE0026-766D-E943-BE9B-BFC23B58E1AB}" destId="{454F583F-E4FB-0F4F-800D-A3F837D2D539}" srcOrd="11" destOrd="0" presId="urn:microsoft.com/office/officeart/2005/8/layout/gear1"/>
    <dgm:cxn modelId="{3F1E91D2-7E84-2047-BCB2-1D8465FC619E}" type="presParOf" srcId="{86EE0026-766D-E943-BE9B-BFC23B58E1AB}" destId="{55C25B2D-270A-CA42-8FA5-D95E0F9BB46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88F25-73B3-A74C-B96C-9CB89AEC5DF3}">
      <dsp:nvSpPr>
        <dsp:cNvPr id="0" name=""/>
        <dsp:cNvSpPr/>
      </dsp:nvSpPr>
      <dsp:spPr>
        <a:xfrm>
          <a:off x="1955256" y="0"/>
          <a:ext cx="1716240" cy="171624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Infectious disease</a:t>
          </a:r>
          <a:endParaRPr lang="en-US" sz="1400" kern="1200" dirty="0"/>
        </a:p>
      </dsp:txBody>
      <dsp:txXfrm>
        <a:off x="2384316" y="858120"/>
        <a:ext cx="858120" cy="858120"/>
      </dsp:txXfrm>
    </dsp:sp>
    <dsp:sp modelId="{BA41FF9F-3896-D545-B573-5AE6A5BD11E6}">
      <dsp:nvSpPr>
        <dsp:cNvPr id="0" name=""/>
        <dsp:cNvSpPr/>
      </dsp:nvSpPr>
      <dsp:spPr>
        <a:xfrm>
          <a:off x="1097136" y="1716240"/>
          <a:ext cx="1716240" cy="1716240"/>
        </a:xfrm>
        <a:prstGeom prst="triangle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Maternal</a:t>
          </a:r>
          <a:r>
            <a:rPr lang="en-US" sz="1400" kern="1200" baseline="0" dirty="0" smtClean="0"/>
            <a:t> Care </a:t>
          </a:r>
          <a:endParaRPr lang="en-US" sz="1400" kern="1200" dirty="0"/>
        </a:p>
      </dsp:txBody>
      <dsp:txXfrm>
        <a:off x="1526196" y="2574360"/>
        <a:ext cx="858120" cy="858120"/>
      </dsp:txXfrm>
    </dsp:sp>
    <dsp:sp modelId="{39C58E6E-FA4F-2942-B14A-B664694E08A4}">
      <dsp:nvSpPr>
        <dsp:cNvPr id="0" name=""/>
        <dsp:cNvSpPr/>
      </dsp:nvSpPr>
      <dsp:spPr>
        <a:xfrm rot="10800000">
          <a:off x="1548190" y="1716240"/>
          <a:ext cx="2507478" cy="1716240"/>
        </a:xfrm>
        <a:prstGeom prst="triangl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Nutrition</a:t>
          </a:r>
          <a:endParaRPr lang="en-US" sz="1800" kern="1200" dirty="0"/>
        </a:p>
      </dsp:txBody>
      <dsp:txXfrm rot="10800000">
        <a:off x="2175059" y="1716240"/>
        <a:ext cx="1253739" cy="858120"/>
      </dsp:txXfrm>
    </dsp:sp>
    <dsp:sp modelId="{64F9019C-DE76-6841-88E1-5DB49196F6C9}">
      <dsp:nvSpPr>
        <dsp:cNvPr id="0" name=""/>
        <dsp:cNvSpPr/>
      </dsp:nvSpPr>
      <dsp:spPr>
        <a:xfrm>
          <a:off x="2813376" y="1716240"/>
          <a:ext cx="1716240" cy="1716240"/>
        </a:xfrm>
        <a:prstGeom prst="triangle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Food</a:t>
          </a:r>
          <a:r>
            <a:rPr lang="en-US" sz="1400" kern="1200" baseline="0" dirty="0" smtClean="0"/>
            <a:t> Security</a:t>
          </a:r>
          <a:endParaRPr lang="en-US" sz="1400" kern="1200" dirty="0"/>
        </a:p>
      </dsp:txBody>
      <dsp:txXfrm>
        <a:off x="3242436" y="2574360"/>
        <a:ext cx="858120" cy="858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0700-CCED-124D-80F4-0485A6166B72}">
      <dsp:nvSpPr>
        <dsp:cNvPr id="0" name=""/>
        <dsp:cNvSpPr/>
      </dsp:nvSpPr>
      <dsp:spPr>
        <a:xfrm>
          <a:off x="150690" y="727561"/>
          <a:ext cx="1600069" cy="3617428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4">
                  <a:lumMod val="10000"/>
                </a:schemeClr>
              </a:solidFill>
            </a:rPr>
            <a:t>Undertake natural and social science  research to build the evidence </a:t>
          </a:r>
          <a:endParaRPr lang="en-US" sz="1400" kern="1200" dirty="0">
            <a:solidFill>
              <a:schemeClr val="accent4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chemeClr val="accent4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4">
                  <a:lumMod val="10000"/>
                </a:schemeClr>
              </a:solidFill>
            </a:rPr>
            <a:t>Develop new  technologies</a:t>
          </a:r>
          <a:endParaRPr lang="en-US" sz="1400" kern="1200" dirty="0">
            <a:solidFill>
              <a:schemeClr val="accent4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chemeClr val="accent4">
                <a:lumMod val="10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4">
                  <a:lumMod val="10000"/>
                </a:schemeClr>
              </a:solidFill>
            </a:rPr>
            <a:t>Assess how best to communicate results</a:t>
          </a:r>
          <a:endParaRPr lang="en-US" sz="1400" kern="1200" dirty="0">
            <a:solidFill>
              <a:srgbClr val="161616"/>
            </a:solidFill>
            <a:latin typeface="Myriad Pro" pitchFamily="34" charset="0"/>
          </a:endParaRPr>
        </a:p>
      </dsp:txBody>
      <dsp:txXfrm>
        <a:off x="197554" y="774425"/>
        <a:ext cx="1506341" cy="2748537"/>
      </dsp:txXfrm>
    </dsp:sp>
    <dsp:sp modelId="{9E98C866-8CFB-6447-81AD-F2D182361F0C}">
      <dsp:nvSpPr>
        <dsp:cNvPr id="0" name=""/>
        <dsp:cNvSpPr/>
      </dsp:nvSpPr>
      <dsp:spPr>
        <a:xfrm>
          <a:off x="-55874" y="1698770"/>
          <a:ext cx="2638744" cy="2638744"/>
        </a:xfrm>
        <a:prstGeom prst="leftCircularArrow">
          <a:avLst>
            <a:gd name="adj1" fmla="val 1329"/>
            <a:gd name="adj2" fmla="val 156812"/>
            <a:gd name="adj3" fmla="val 20957951"/>
            <a:gd name="adj4" fmla="val 6450118"/>
            <a:gd name="adj5" fmla="val 1550"/>
          </a:avLst>
        </a:prstGeom>
        <a:solidFill>
          <a:srgbClr val="80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2DB1AA-2821-8846-810D-976BF2EE2EEB}">
      <dsp:nvSpPr>
        <dsp:cNvPr id="0" name=""/>
        <dsp:cNvSpPr/>
      </dsp:nvSpPr>
      <dsp:spPr>
        <a:xfrm>
          <a:off x="266700" y="3532613"/>
          <a:ext cx="1222871" cy="707592"/>
        </a:xfrm>
        <a:prstGeom prst="roundRect">
          <a:avLst>
            <a:gd name="adj" fmla="val 10000"/>
          </a:avLst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Innovate</a:t>
          </a:r>
          <a:endParaRPr lang="en-US" sz="1600" kern="1200" dirty="0"/>
        </a:p>
      </dsp:txBody>
      <dsp:txXfrm>
        <a:off x="287425" y="3553338"/>
        <a:ext cx="1181421" cy="666142"/>
      </dsp:txXfrm>
    </dsp:sp>
    <dsp:sp modelId="{154A2D5C-B4ED-844F-9D7F-6FBA06CB3322}">
      <dsp:nvSpPr>
        <dsp:cNvPr id="0" name=""/>
        <dsp:cNvSpPr/>
      </dsp:nvSpPr>
      <dsp:spPr>
        <a:xfrm>
          <a:off x="1862142" y="504932"/>
          <a:ext cx="1747972" cy="31757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</a:rPr>
            <a:t>Demonstrate the utility of the climate information in real world </a:t>
          </a:r>
          <a:endParaRPr lang="en-US" sz="1400" kern="1200" dirty="0">
            <a:solidFill>
              <a:srgbClr val="161616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rgbClr val="161616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</a:rPr>
            <a:t>Monitor and evaluate changes in </a:t>
          </a:r>
          <a:r>
            <a:rPr lang="en-US" sz="1400" kern="1200" dirty="0" err="1" smtClean="0">
              <a:solidFill>
                <a:srgbClr val="161616"/>
              </a:solidFill>
            </a:rPr>
            <a:t>behaviour</a:t>
          </a:r>
          <a:r>
            <a:rPr lang="en-US" sz="1400" kern="1200" dirty="0" smtClean="0">
              <a:solidFill>
                <a:srgbClr val="161616"/>
              </a:solidFill>
            </a:rPr>
            <a:t> and outcomes </a:t>
          </a:r>
          <a:endParaRPr lang="en-US" sz="1400" kern="1200" dirty="0">
            <a:solidFill>
              <a:srgbClr val="161616"/>
            </a:solidFill>
          </a:endParaRPr>
        </a:p>
      </dsp:txBody>
      <dsp:txXfrm>
        <a:off x="1913338" y="1236656"/>
        <a:ext cx="1645580" cy="2392876"/>
      </dsp:txXfrm>
    </dsp:sp>
    <dsp:sp modelId="{462A19CB-F21D-0540-89E3-F4DEEEEE9BEC}">
      <dsp:nvSpPr>
        <dsp:cNvPr id="0" name=""/>
        <dsp:cNvSpPr/>
      </dsp:nvSpPr>
      <dsp:spPr>
        <a:xfrm rot="21067863">
          <a:off x="1979089" y="-176994"/>
          <a:ext cx="1989501" cy="2220180"/>
        </a:xfrm>
        <a:prstGeom prst="circularArrow">
          <a:avLst>
            <a:gd name="adj1" fmla="val 1620"/>
            <a:gd name="adj2" fmla="val 192365"/>
            <a:gd name="adj3" fmla="val 19795829"/>
            <a:gd name="adj4" fmla="val 12739215"/>
            <a:gd name="adj5" fmla="val 189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rgbClr val="FF66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1D9B2E-C97A-F44A-8FED-E75E860FFFA9}">
      <dsp:nvSpPr>
        <dsp:cNvPr id="0" name=""/>
        <dsp:cNvSpPr/>
      </dsp:nvSpPr>
      <dsp:spPr>
        <a:xfrm>
          <a:off x="2118993" y="628465"/>
          <a:ext cx="1223612" cy="622883"/>
        </a:xfrm>
        <a:prstGeom prst="roundRect">
          <a:avLst>
            <a:gd name="adj" fmla="val 10000"/>
          </a:avLst>
        </a:prstGeom>
        <a:solidFill>
          <a:srgbClr val="CC3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Demonstrate</a:t>
          </a:r>
          <a:endParaRPr lang="en-US" sz="1600" kern="1200" dirty="0"/>
        </a:p>
      </dsp:txBody>
      <dsp:txXfrm>
        <a:off x="2137237" y="646709"/>
        <a:ext cx="1187124" cy="586395"/>
      </dsp:txXfrm>
    </dsp:sp>
    <dsp:sp modelId="{1D1E9961-3E7B-374A-B334-4D311846E003}">
      <dsp:nvSpPr>
        <dsp:cNvPr id="0" name=""/>
        <dsp:cNvSpPr/>
      </dsp:nvSpPr>
      <dsp:spPr>
        <a:xfrm>
          <a:off x="3753756" y="0"/>
          <a:ext cx="1803273" cy="2683286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</a:rPr>
            <a:t>Educate key researchers and practitioners in the use of environmental information for public health decision making</a:t>
          </a:r>
          <a:endParaRPr lang="en-US" sz="1400" kern="1200" dirty="0">
            <a:solidFill>
              <a:srgbClr val="161616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rgbClr val="161616"/>
            </a:solidFill>
          </a:endParaRPr>
        </a:p>
      </dsp:txBody>
      <dsp:txXfrm>
        <a:off x="3806572" y="52816"/>
        <a:ext cx="1697641" cy="2002664"/>
      </dsp:txXfrm>
    </dsp:sp>
    <dsp:sp modelId="{F88C54D0-4284-C14B-9D01-F3FE9A1914BB}">
      <dsp:nvSpPr>
        <dsp:cNvPr id="0" name=""/>
        <dsp:cNvSpPr/>
      </dsp:nvSpPr>
      <dsp:spPr>
        <a:xfrm>
          <a:off x="4367335" y="874248"/>
          <a:ext cx="2061160" cy="2061160"/>
        </a:xfrm>
        <a:prstGeom prst="leftCircularArrow">
          <a:avLst>
            <a:gd name="adj1" fmla="val 1701"/>
            <a:gd name="adj2" fmla="val 202447"/>
            <a:gd name="adj3" fmla="val 1690125"/>
            <a:gd name="adj4" fmla="val 8736656"/>
            <a:gd name="adj5" fmla="val 198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solidFill>
            <a:srgbClr val="FF66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E8AF00-B51C-7345-93CE-4D488BC7A882}">
      <dsp:nvSpPr>
        <dsp:cNvPr id="0" name=""/>
        <dsp:cNvSpPr/>
      </dsp:nvSpPr>
      <dsp:spPr>
        <a:xfrm>
          <a:off x="3883475" y="1841980"/>
          <a:ext cx="1390664" cy="623473"/>
        </a:xfrm>
        <a:prstGeom prst="roundRect">
          <a:avLst>
            <a:gd name="adj" fmla="val 10000"/>
          </a:avLst>
        </a:prstGeom>
        <a:solidFill>
          <a:srgbClr val="FF6FC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Educate</a:t>
          </a:r>
          <a:endParaRPr lang="en-US" sz="1600" kern="1200" dirty="0"/>
        </a:p>
      </dsp:txBody>
      <dsp:txXfrm>
        <a:off x="3901736" y="1860241"/>
        <a:ext cx="1354142" cy="586951"/>
      </dsp:txXfrm>
    </dsp:sp>
    <dsp:sp modelId="{34310799-C1BB-524A-82ED-D6C4CB2D0079}">
      <dsp:nvSpPr>
        <dsp:cNvPr id="0" name=""/>
        <dsp:cNvSpPr/>
      </dsp:nvSpPr>
      <dsp:spPr>
        <a:xfrm>
          <a:off x="5732098" y="276470"/>
          <a:ext cx="1585194" cy="2833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  <a:latin typeface="+mj-lt"/>
            </a:rPr>
            <a:t>Engage Key stakeholders including WHO</a:t>
          </a:r>
          <a:endParaRPr lang="en-US" sz="1400" kern="1200" dirty="0">
            <a:solidFill>
              <a:srgbClr val="161616"/>
            </a:solidFill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rgbClr val="161616"/>
            </a:solidFill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  <a:latin typeface="+mj-lt"/>
            </a:rPr>
            <a:t>Promote evidence-based approach</a:t>
          </a:r>
          <a:endParaRPr lang="en-US" sz="1400" kern="1200" dirty="0">
            <a:solidFill>
              <a:srgbClr val="161616"/>
            </a:solidFill>
            <a:latin typeface="+mj-lt"/>
          </a:endParaRPr>
        </a:p>
      </dsp:txBody>
      <dsp:txXfrm>
        <a:off x="5778527" y="930118"/>
        <a:ext cx="1492336" cy="2133610"/>
      </dsp:txXfrm>
    </dsp:sp>
    <dsp:sp modelId="{161BA0AE-A63D-9545-B25F-EC6ADB53CF9A}">
      <dsp:nvSpPr>
        <dsp:cNvPr id="0" name=""/>
        <dsp:cNvSpPr/>
      </dsp:nvSpPr>
      <dsp:spPr>
        <a:xfrm rot="19775212">
          <a:off x="5687135" y="-210143"/>
          <a:ext cx="2582864" cy="2998440"/>
        </a:xfrm>
        <a:prstGeom prst="circularArrow">
          <a:avLst>
            <a:gd name="adj1" fmla="val 1469"/>
            <a:gd name="adj2" fmla="val 173866"/>
            <a:gd name="adj3" fmla="val 339493"/>
            <a:gd name="adj4" fmla="val 14864381"/>
            <a:gd name="adj5" fmla="val 171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288A24-BB8B-0148-A82A-702456E5B65C}">
      <dsp:nvSpPr>
        <dsp:cNvPr id="0" name=""/>
        <dsp:cNvSpPr/>
      </dsp:nvSpPr>
      <dsp:spPr>
        <a:xfrm>
          <a:off x="5932690" y="482611"/>
          <a:ext cx="1238352" cy="47455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kern="1200" dirty="0" smtClean="0"/>
            <a:t>Advocate</a:t>
          </a:r>
          <a:endParaRPr lang="en-US" sz="900" kern="1200" dirty="0">
            <a:solidFill>
              <a:srgbClr val="161616"/>
            </a:solidFill>
          </a:endParaRPr>
        </a:p>
      </dsp:txBody>
      <dsp:txXfrm>
        <a:off x="5946589" y="496510"/>
        <a:ext cx="1210554" cy="446755"/>
      </dsp:txXfrm>
    </dsp:sp>
    <dsp:sp modelId="{E273F377-7B12-9A45-B340-44B3D1D325FE}">
      <dsp:nvSpPr>
        <dsp:cNvPr id="0" name=""/>
        <dsp:cNvSpPr/>
      </dsp:nvSpPr>
      <dsp:spPr>
        <a:xfrm>
          <a:off x="7412163" y="851307"/>
          <a:ext cx="1660620" cy="3003633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6600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161616"/>
              </a:solidFill>
              <a:latin typeface="Myriad Pro" pitchFamily="34" charset="0"/>
            </a:rPr>
            <a:t>Provide services and facilitate a growing global community of practice with new data, tools and methodologies</a:t>
          </a:r>
          <a:endParaRPr lang="en-US" sz="1400" kern="1200" dirty="0">
            <a:solidFill>
              <a:srgbClr val="161616"/>
            </a:solidFill>
          </a:endParaRPr>
        </a:p>
      </dsp:txBody>
      <dsp:txXfrm>
        <a:off x="7460801" y="899945"/>
        <a:ext cx="1563344" cy="2262722"/>
      </dsp:txXfrm>
    </dsp:sp>
    <dsp:sp modelId="{158EB9AD-9FB6-FD4B-A032-A21559B14F90}">
      <dsp:nvSpPr>
        <dsp:cNvPr id="0" name=""/>
        <dsp:cNvSpPr/>
      </dsp:nvSpPr>
      <dsp:spPr>
        <a:xfrm>
          <a:off x="7527014" y="3075441"/>
          <a:ext cx="1456033" cy="705762"/>
        </a:xfrm>
        <a:prstGeom prst="roundRect">
          <a:avLst>
            <a:gd name="adj" fmla="val 10000"/>
          </a:avLst>
        </a:prstGeom>
        <a:solidFill>
          <a:srgbClr val="4D662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Serve</a:t>
          </a:r>
          <a:endParaRPr lang="en-US" sz="1600" kern="1200" dirty="0"/>
        </a:p>
      </dsp:txBody>
      <dsp:txXfrm>
        <a:off x="7547685" y="3096112"/>
        <a:ext cx="1414691" cy="664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9ECF4-9CED-8C44-AC7D-F5D0A0DD6BCA}">
      <dsp:nvSpPr>
        <dsp:cNvPr id="0" name=""/>
        <dsp:cNvSpPr/>
      </dsp:nvSpPr>
      <dsp:spPr>
        <a:xfrm>
          <a:off x="2019294" y="1796300"/>
          <a:ext cx="1214641" cy="1214641"/>
        </a:xfrm>
        <a:prstGeom prst="gear9">
          <a:avLst/>
        </a:prstGeom>
        <a:solidFill>
          <a:srgbClr val="4D662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Web Interface and product delivery</a:t>
          </a:r>
          <a:endParaRPr lang="en-US" sz="900" kern="1200" baseline="0" dirty="0" smtClean="0"/>
        </a:p>
      </dsp:txBody>
      <dsp:txXfrm>
        <a:off x="2263491" y="2080824"/>
        <a:ext cx="726247" cy="624350"/>
      </dsp:txXfrm>
    </dsp:sp>
    <dsp:sp modelId="{D832760F-9888-8246-B839-3CD76DD23FFF}">
      <dsp:nvSpPr>
        <dsp:cNvPr id="0" name=""/>
        <dsp:cNvSpPr/>
      </dsp:nvSpPr>
      <dsp:spPr>
        <a:xfrm>
          <a:off x="761998" y="1600197"/>
          <a:ext cx="1179406" cy="1179406"/>
        </a:xfrm>
        <a:prstGeom prst="gear6">
          <a:avLst/>
        </a:prstGeom>
        <a:solidFill>
          <a:srgbClr val="80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Data</a:t>
          </a:r>
          <a:r>
            <a:rPr lang="en-US" sz="900" kern="1200" baseline="0" dirty="0" smtClean="0"/>
            <a:t> Library – Expert mode/Map rooms</a:t>
          </a:r>
        </a:p>
      </dsp:txBody>
      <dsp:txXfrm>
        <a:off x="1058917" y="1898911"/>
        <a:ext cx="585568" cy="581978"/>
      </dsp:txXfrm>
    </dsp:sp>
    <dsp:sp modelId="{FA0614A9-A916-F24F-AC80-65BE8F28443B}">
      <dsp:nvSpPr>
        <dsp:cNvPr id="0" name=""/>
        <dsp:cNvSpPr/>
      </dsp:nvSpPr>
      <dsp:spPr>
        <a:xfrm rot="20700000">
          <a:off x="1393636" y="92224"/>
          <a:ext cx="1735441" cy="1870804"/>
        </a:xfrm>
        <a:prstGeom prst="gear6">
          <a:avLst/>
        </a:prstGeom>
        <a:solidFill>
          <a:srgbClr val="FF66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</a:rPr>
            <a:t>Learning environment (students, professionals, public)</a:t>
          </a:r>
          <a:endParaRPr lang="en-US" sz="900" kern="1200" dirty="0">
            <a:solidFill>
              <a:srgbClr val="000000"/>
            </a:solidFill>
          </a:endParaRPr>
        </a:p>
      </dsp:txBody>
      <dsp:txXfrm rot="-20700000">
        <a:off x="1766240" y="510575"/>
        <a:ext cx="990232" cy="1034102"/>
      </dsp:txXfrm>
    </dsp:sp>
    <dsp:sp modelId="{56A5FBA4-A976-DA48-B120-67B288A4099B}">
      <dsp:nvSpPr>
        <dsp:cNvPr id="0" name=""/>
        <dsp:cNvSpPr/>
      </dsp:nvSpPr>
      <dsp:spPr>
        <a:xfrm>
          <a:off x="2014486" y="1543053"/>
          <a:ext cx="1649976" cy="1700583"/>
        </a:xfrm>
        <a:prstGeom prst="circularArrow">
          <a:avLst>
            <a:gd name="adj1" fmla="val 4687"/>
            <a:gd name="adj2" fmla="val 299029"/>
            <a:gd name="adj3" fmla="val 2476562"/>
            <a:gd name="adj4" fmla="val 15949391"/>
            <a:gd name="adj5" fmla="val 5469"/>
          </a:avLst>
        </a:prstGeom>
        <a:solidFill>
          <a:srgbClr val="1C3A66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F583F-E4FB-0F4F-800D-A3F837D2D539}">
      <dsp:nvSpPr>
        <dsp:cNvPr id="0" name=""/>
        <dsp:cNvSpPr/>
      </dsp:nvSpPr>
      <dsp:spPr>
        <a:xfrm>
          <a:off x="787063" y="953860"/>
          <a:ext cx="1508165" cy="150816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C33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25B2D-270A-CA42-8FA5-D95E0F9BB467}">
      <dsp:nvSpPr>
        <dsp:cNvPr id="0" name=""/>
        <dsp:cNvSpPr/>
      </dsp:nvSpPr>
      <dsp:spPr>
        <a:xfrm>
          <a:off x="902742" y="-91020"/>
          <a:ext cx="1626106" cy="16261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66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B4110-783C-934C-8E8B-6B438170ECDD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B819E-9600-9742-A33D-48E791A18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7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nature.com/nature/journal/v439/n7076/abs/nature04503.html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3DFED-2BB6-4B73-A1E0-476E7D003D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FDF07-BD3E-41AC-AE44-2EEF64B23E62}" type="slidenum">
              <a:rPr lang="en-US"/>
              <a:pPr/>
              <a:t>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Seasonal climate forecasts (left) and satellite based rainfall (right) give 5 and 2 months warning of changes in epidemic risk in Botswana</a:t>
            </a:r>
          </a:p>
          <a:p>
            <a:r>
              <a:rPr lang="en-US" i="1" dirty="0" smtClean="0"/>
              <a:t>Thomson</a:t>
            </a:r>
            <a:r>
              <a:rPr lang="en-US" i="1" dirty="0"/>
              <a:t>, M. C., F. J. </a:t>
            </a:r>
            <a:r>
              <a:rPr lang="en-US" i="1" dirty="0" err="1"/>
              <a:t>Doblas</a:t>
            </a:r>
            <a:r>
              <a:rPr lang="en-US" i="1" dirty="0"/>
              <a:t>-Reyes, S. J. Mason, R. </a:t>
            </a:r>
            <a:r>
              <a:rPr lang="en-US" i="1" dirty="0" err="1"/>
              <a:t>Hagedorn</a:t>
            </a:r>
            <a:r>
              <a:rPr lang="en-US" i="1" dirty="0"/>
              <a:t>, S. J. Connor, T. </a:t>
            </a:r>
            <a:r>
              <a:rPr lang="en-US" i="1" dirty="0" err="1"/>
              <a:t>Phindela</a:t>
            </a:r>
            <a:r>
              <a:rPr lang="en-US" i="1" dirty="0"/>
              <a:t>, A. P. Morse, and T. N. Palmer, 2006: </a:t>
            </a:r>
            <a:r>
              <a:rPr lang="en-US" i="1" dirty="0">
                <a:hlinkClick r:id="rId3"/>
              </a:rPr>
              <a:t>Malaria early warnings based on seasonal climate forecasts from multi-model ensembles.</a:t>
            </a:r>
            <a:r>
              <a:rPr lang="en-US" i="1" dirty="0"/>
              <a:t> Nature, </a:t>
            </a:r>
            <a:r>
              <a:rPr lang="en-US" b="1" i="1" dirty="0"/>
              <a:t>439</a:t>
            </a:r>
            <a:r>
              <a:rPr lang="en-US" i="1" dirty="0"/>
              <a:t>, 576-579.</a:t>
            </a:r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 eaLnBrk="0" hangingPunct="0"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2pPr>
            <a:lvl3pPr marL="1143000" indent="-228600" defTabSz="928688" eaLnBrk="0" hangingPunct="0"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3pPr>
            <a:lvl4pPr marL="1600200" indent="-228600" defTabSz="928688" eaLnBrk="0" hangingPunct="0"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4pPr>
            <a:lvl5pPr marL="2057400" indent="-228600" defTabSz="928688" eaLnBrk="0" hangingPunct="0"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286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286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286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286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2F7072-0320-1247-A171-27CF5005C0A4}" type="slidenum">
              <a:rPr lang="en-US" sz="1200" b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zh-CN" b="1">
                <a:solidFill>
                  <a:srgbClr val="CC3300"/>
                </a:solidFill>
                <a:latin typeface="Arial" charset="0"/>
                <a:ea typeface="宋体" charset="0"/>
                <a:cs typeface="宋体" charset="0"/>
              </a:rPr>
              <a:t>The Role of the IRI?</a:t>
            </a:r>
          </a:p>
          <a:p>
            <a:r>
              <a:rPr lang="en-GB" altLang="zh-CN">
                <a:solidFill>
                  <a:srgbClr val="CC3300"/>
                </a:solidFill>
                <a:latin typeface="Arial" charset="0"/>
                <a:ea typeface="宋体" charset="0"/>
                <a:cs typeface="宋体" charset="0"/>
              </a:rPr>
              <a:t>bridge the gap between ‘state of the art’ climate science and resource-constrained ground-level action aimed at preventing, detecting and controlling epidemics</a:t>
            </a:r>
            <a:endParaRPr lang="en-US">
              <a:solidFill>
                <a:srgbClr val="CC33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7B6BE-2CA9-4645-AD25-F14DE78EB3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3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6698" y="1917779"/>
            <a:ext cx="7101382" cy="1671576"/>
          </a:xfrm>
        </p:spPr>
        <p:txBody>
          <a:bodyPr anchor="ctr">
            <a:noAutofit/>
          </a:bodyPr>
          <a:lstStyle>
            <a:lvl1pPr algn="ctr">
              <a:defRPr sz="3200" b="1">
                <a:ln w="3175">
                  <a:noFill/>
                </a:ln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36698" y="3886200"/>
            <a:ext cx="7101382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800" b="1" i="1"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165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4A9D-56ED-7A47-94AB-5F55A7446B01}" type="datetimeFigureOut">
              <a:rPr lang="en-US"/>
              <a:pPr>
                <a:defRPr/>
              </a:pPr>
              <a:t>7/1/13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A722-E34D-7E41-9EDA-DA79154D0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9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OLDplusnew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4" name="Picture 3" descr="IRI icon_PMS2748_15%blu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81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6698" y="1917779"/>
            <a:ext cx="7101382" cy="1671576"/>
          </a:xfrm>
        </p:spPr>
        <p:txBody>
          <a:bodyPr anchor="ctr">
            <a:noAutofit/>
          </a:bodyPr>
          <a:lstStyle>
            <a:lvl1pPr algn="ctr">
              <a:defRPr sz="3200" b="1">
                <a:ln w="3175">
                  <a:noFill/>
                </a:ln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36698" y="3886200"/>
            <a:ext cx="7101382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800" b="1" i="1"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436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3838"/>
            <a:ext cx="6196590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02620"/>
            <a:ext cx="8229600" cy="49537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3497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0706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2820"/>
            <a:ext cx="6165241" cy="948374"/>
          </a:xfrm>
        </p:spPr>
        <p:txBody>
          <a:bodyPr/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5348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4226"/>
            <a:ext cx="7232400" cy="70903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9714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0670"/>
            <a:ext cx="6156994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039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7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3838"/>
            <a:ext cx="6196590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02620"/>
            <a:ext cx="8229600" cy="49537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5091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3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732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67783" y="2394856"/>
            <a:ext cx="7230735" cy="3176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73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03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1925-37F0-1D4C-A567-B24D31BDF512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0D3FA-45C5-A74A-96CB-C6678114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8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4A9D-56ED-7A47-94AB-5F55A7446B01}" type="datetimeFigureOut">
              <a:rPr lang="en-US"/>
              <a:pPr>
                <a:defRPr/>
              </a:pPr>
              <a:t>7/1/13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A722-E34D-7E41-9EDA-DA79154D0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959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8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851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90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0670"/>
            <a:ext cx="6156994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762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4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8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94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92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19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5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67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67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OLDplusnew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4" name="Picture 3" descr="IRI icon_PMS2748_15%blu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58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897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80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67783" y="2394856"/>
            <a:ext cx="7230735" cy="3176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6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00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1925-37F0-1D4C-A567-B24D31BDF512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0D3FA-45C5-A74A-96CB-C6678114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RIOLDplusnew-01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6250952"/>
            <a:ext cx="2540000" cy="5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4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  <p:pic>
        <p:nvPicPr>
          <p:cNvPr id="6" name="Picture 5" descr="IRIOLDplusnew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7" name="Picture 6" descr="IRI icon_PMS2748_15%blu-01.eps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BFFEE-2B3B-724D-BBCC-9578A7E3EF41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6830-E5A2-5E4C-ADE5-6EF5E7A8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wmf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0.png"/><Relationship Id="rId8" Type="http://schemas.openxmlformats.org/officeDocument/2006/relationships/image" Target="../media/image41.emf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eg"/><Relationship Id="rId12" Type="http://schemas.openxmlformats.org/officeDocument/2006/relationships/image" Target="../media/image28.wmf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842" y="5868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858762"/>
            <a:ext cx="8229600" cy="52620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buFontTx/>
              <a:buNone/>
            </a:pP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2286" y="1687057"/>
            <a:ext cx="7772400" cy="110285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i="1" dirty="0" smtClean="0">
                <a:latin typeface="Georgia"/>
                <a:cs typeface="Georgia"/>
              </a:rPr>
              <a:t>Climate and Health:</a:t>
            </a:r>
          </a:p>
          <a:p>
            <a:endParaRPr lang="en-US" sz="11100" i="1" dirty="0" smtClean="0">
              <a:latin typeface="Georgia"/>
              <a:cs typeface="Georgia"/>
            </a:endParaRPr>
          </a:p>
          <a:p>
            <a:r>
              <a:rPr lang="en-US" sz="11100" i="1" dirty="0" smtClean="0">
                <a:latin typeface="Georgia"/>
                <a:cs typeface="Georgia"/>
              </a:rPr>
              <a:t>Opportunities and Challenges</a:t>
            </a:r>
          </a:p>
          <a:p>
            <a:endParaRPr lang="en-US" sz="11100" i="1" dirty="0">
              <a:latin typeface="Georgia"/>
              <a:cs typeface="Georgia"/>
            </a:endParaRPr>
          </a:p>
          <a:p>
            <a:endParaRPr lang="en-US" sz="11100" i="1" dirty="0" smtClean="0">
              <a:latin typeface="Georgia"/>
              <a:cs typeface="Georgia"/>
            </a:endParaRPr>
          </a:p>
          <a:p>
            <a:endParaRPr lang="en-US" sz="3200" i="1" dirty="0">
              <a:latin typeface="Georgia"/>
              <a:cs typeface="Georgia"/>
            </a:endParaRPr>
          </a:p>
          <a:p>
            <a:r>
              <a:rPr lang="en-US" sz="8000" i="1" dirty="0" smtClean="0">
                <a:latin typeface="Georgia"/>
                <a:cs typeface="Georgia"/>
              </a:rPr>
              <a:t>Madeleine C. Thomson </a:t>
            </a:r>
          </a:p>
          <a:p>
            <a:endParaRPr lang="en-US" sz="32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464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937" y="2916329"/>
            <a:ext cx="5101711" cy="3979334"/>
          </a:xfrm>
          <a:prstGeom prst="rect">
            <a:avLst/>
          </a:prstGeom>
        </p:spPr>
      </p:pic>
      <p:pic>
        <p:nvPicPr>
          <p:cNvPr id="3" name="Picture 2" descr="DL_front_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4" y="514886"/>
            <a:ext cx="1751960" cy="15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49272" y="54625"/>
            <a:ext cx="264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SDS – WMO - MERIT</a:t>
            </a:r>
            <a:endParaRPr lang="en-US" b="1" i="1" dirty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3-04-15 at 10.55.07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15778" r="27603" b="2438"/>
          <a:stretch/>
        </p:blipFill>
        <p:spPr>
          <a:xfrm>
            <a:off x="5394528" y="3196263"/>
            <a:ext cx="2818139" cy="36994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" b="1073"/>
          <a:stretch>
            <a:fillRect/>
          </a:stretch>
        </p:blipFill>
        <p:spPr bwMode="auto">
          <a:xfrm>
            <a:off x="0" y="0"/>
            <a:ext cx="41052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2134" y="21806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Pérez, C., </a:t>
            </a:r>
            <a:r>
              <a:rPr lang="en-US" sz="1400" dirty="0" smtClean="0"/>
              <a:t>et al. (</a:t>
            </a:r>
            <a:r>
              <a:rPr lang="en-US" sz="1400" dirty="0"/>
              <a:t>in press). "Soil dust aerosols and wind as  predictors of seasonal meningitis incidence in Niger." </a:t>
            </a:r>
            <a:r>
              <a:rPr lang="en-US" sz="1400" u="sng" dirty="0"/>
              <a:t>Environmental Health Perspectives</a:t>
            </a:r>
            <a:r>
              <a:rPr lang="en-US" sz="1400" dirty="0"/>
              <a:t>  </a:t>
            </a:r>
          </a:p>
        </p:txBody>
      </p:sp>
      <p:pic>
        <p:nvPicPr>
          <p:cNvPr id="12" name="Picture 3" descr="merit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26" y="244561"/>
            <a:ext cx="1269638" cy="117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45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5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Learning for plant and animal diseases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288" y="1766977"/>
            <a:ext cx="3315683" cy="393160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A</a:t>
            </a:r>
            <a:r>
              <a:rPr lang="en-US" sz="1800" dirty="0" err="1" smtClean="0"/>
              <a:t>flatoxins</a:t>
            </a:r>
            <a:r>
              <a:rPr lang="en-US" sz="1800" dirty="0" smtClean="0"/>
              <a:t> </a:t>
            </a:r>
            <a:r>
              <a:rPr lang="en-US" sz="1800" dirty="0"/>
              <a:t>are toxic carcinogenic by-products of the </a:t>
            </a:r>
            <a:r>
              <a:rPr lang="en-US" sz="1800" dirty="0" err="1"/>
              <a:t>moulds</a:t>
            </a:r>
            <a:r>
              <a:rPr lang="en-US" sz="1800" dirty="0"/>
              <a:t> </a:t>
            </a:r>
            <a:r>
              <a:rPr lang="en-US" sz="1800" i="1" dirty="0" err="1"/>
              <a:t>Aspergillus</a:t>
            </a:r>
            <a:r>
              <a:rPr lang="en-US" sz="1800" i="1" dirty="0"/>
              <a:t> </a:t>
            </a:r>
            <a:r>
              <a:rPr lang="en-US" sz="1800" i="1" dirty="0" err="1"/>
              <a:t>flavus</a:t>
            </a:r>
            <a:r>
              <a:rPr lang="en-US" sz="1800" i="1" dirty="0"/>
              <a:t> </a:t>
            </a:r>
            <a:r>
              <a:rPr lang="en-US" sz="1800" dirty="0"/>
              <a:t>and </a:t>
            </a:r>
            <a:r>
              <a:rPr lang="en-US" sz="1800" i="1" dirty="0" err="1"/>
              <a:t>Aspergillus</a:t>
            </a:r>
            <a:r>
              <a:rPr lang="en-US" sz="1800" i="1" dirty="0"/>
              <a:t> </a:t>
            </a:r>
            <a:r>
              <a:rPr lang="en-US" sz="1800" i="1" dirty="0" err="1"/>
              <a:t>parasiticus</a:t>
            </a:r>
            <a:r>
              <a:rPr lang="en-US" sz="1800" i="1" dirty="0"/>
              <a:t> </a:t>
            </a:r>
            <a:endParaRPr lang="en-US" sz="1800" dirty="0"/>
          </a:p>
        </p:txBody>
      </p:sp>
      <p:pic>
        <p:nvPicPr>
          <p:cNvPr id="67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84" y="3378940"/>
            <a:ext cx="3282149" cy="26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1" y="2178658"/>
            <a:ext cx="3013260" cy="4524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714064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Peste</a:t>
            </a:r>
            <a:r>
              <a:rPr lang="en-US" dirty="0" smtClean="0"/>
              <a:t> des Petite Ruminants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9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76391896"/>
              </p:ext>
            </p:extLst>
          </p:nvPr>
        </p:nvGraphicFramePr>
        <p:xfrm>
          <a:off x="1618930" y="1336841"/>
          <a:ext cx="5626754" cy="3432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3263" y="0"/>
            <a:ext cx="3542632" cy="111592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9" y="5494421"/>
            <a:ext cx="7507833" cy="1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5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70473"/>
              </p:ext>
            </p:extLst>
          </p:nvPr>
        </p:nvGraphicFramePr>
        <p:xfrm>
          <a:off x="0" y="838200"/>
          <a:ext cx="914400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41285913"/>
              </p:ext>
            </p:extLst>
          </p:nvPr>
        </p:nvGraphicFramePr>
        <p:xfrm>
          <a:off x="2664428" y="3407512"/>
          <a:ext cx="4114800" cy="294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3965575" y="1354138"/>
            <a:ext cx="7938" cy="1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" b="1">
                <a:latin typeface="Geneva" charset="0"/>
                <a:cs typeface="+mn-cs"/>
              </a:rPr>
              <a:t>.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102" name="Rounded Rectangle 5"/>
          <p:cNvSpPr>
            <a:spLocks noChangeArrowheads="1"/>
          </p:cNvSpPr>
          <p:nvPr/>
        </p:nvSpPr>
        <p:spPr bwMode="auto">
          <a:xfrm>
            <a:off x="266700" y="176213"/>
            <a:ext cx="8686800" cy="3746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solidFill>
                  <a:srgbClr val="161616"/>
                </a:solidFill>
                <a:latin typeface="Myriad Pro" charset="0"/>
              </a:rPr>
              <a:t>Climate Sensitive Public Health Challenges: Infectious Diseases, Disasters, &amp; Nutrition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700" y="6272213"/>
            <a:ext cx="7010400" cy="409575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CIPHA CENTER: Climate Information for Public Health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842" y="5868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858762"/>
            <a:ext cx="8229600" cy="52620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buFontTx/>
              <a:buNone/>
            </a:pP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2286" y="1687057"/>
            <a:ext cx="7772400" cy="110285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i="1" dirty="0" smtClean="0">
                <a:latin typeface="Georgia"/>
                <a:cs typeface="Georgia"/>
              </a:rPr>
              <a:t>Thank you</a:t>
            </a:r>
          </a:p>
          <a:p>
            <a:endParaRPr lang="en-US" sz="11100" i="1" dirty="0">
              <a:latin typeface="Georgia"/>
              <a:cs typeface="Georgia"/>
            </a:endParaRPr>
          </a:p>
          <a:p>
            <a:endParaRPr lang="en-US" sz="11100" i="1" dirty="0" smtClean="0">
              <a:latin typeface="Georgia"/>
              <a:cs typeface="Georgia"/>
            </a:endParaRPr>
          </a:p>
          <a:p>
            <a:endParaRPr lang="en-US" sz="3200" i="1" dirty="0">
              <a:latin typeface="Georgia"/>
              <a:cs typeface="Georgia"/>
            </a:endParaRPr>
          </a:p>
          <a:p>
            <a:r>
              <a:rPr lang="en-US" sz="8000" i="1" dirty="0" smtClean="0">
                <a:latin typeface="Georgia"/>
                <a:cs typeface="Georgia"/>
              </a:rPr>
              <a:t>Madeleine C. Thomson</a:t>
            </a:r>
          </a:p>
          <a:p>
            <a:endParaRPr lang="en-US" sz="8000" i="1" dirty="0">
              <a:latin typeface="Georgia"/>
              <a:cs typeface="Georgia"/>
            </a:endParaRPr>
          </a:p>
          <a:p>
            <a:r>
              <a:rPr lang="en-US" sz="8000" i="1" dirty="0" err="1" smtClean="0">
                <a:latin typeface="Georgia"/>
                <a:cs typeface="Georgia"/>
              </a:rPr>
              <a:t>mthomson@iri.columbia.edu</a:t>
            </a:r>
            <a:r>
              <a:rPr lang="en-US" sz="8000" i="1" dirty="0" smtClean="0">
                <a:latin typeface="Georgia"/>
                <a:cs typeface="Georgia"/>
              </a:rPr>
              <a:t> </a:t>
            </a:r>
          </a:p>
          <a:p>
            <a:endParaRPr lang="en-US" sz="32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2674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699" y="-124522"/>
            <a:ext cx="10214964" cy="730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9" b="23159"/>
          <a:stretch>
            <a:fillRect/>
          </a:stretch>
        </p:blipFill>
        <p:spPr>
          <a:xfrm>
            <a:off x="2340431" y="835260"/>
            <a:ext cx="3989439" cy="711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6781800" y="5421279"/>
            <a:ext cx="1828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4-7 April </a:t>
            </a:r>
            <a:r>
              <a:rPr lang="en-US" dirty="0" smtClean="0"/>
              <a:t>2011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Addis Ababa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4299" y="5421279"/>
            <a:ext cx="38100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Theme  1 Policy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Theme  2 Practice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Theme  3 Services and Data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Theme  4 Research and Education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229301" y="6211669"/>
            <a:ext cx="434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IMPACT at Scale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299" y="5252002"/>
            <a:ext cx="5565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Climate and Health</a:t>
            </a:r>
          </a:p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Madeleine C Thomson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6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maps GPC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29718"/>
          <a:stretch/>
        </p:blipFill>
        <p:spPr bwMode="auto">
          <a:xfrm>
            <a:off x="457200" y="701144"/>
            <a:ext cx="4572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9" y="1981200"/>
            <a:ext cx="3733800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371600" y="85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5715000" y="5334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Botswana 1982-2002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457200" y="152400"/>
            <a:ext cx="525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 </a:t>
            </a:r>
            <a:r>
              <a:rPr lang="en-US" dirty="0" smtClean="0">
                <a:solidFill>
                  <a:schemeClr val="bg2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Climate </a:t>
            </a:r>
            <a:r>
              <a:rPr lang="en-US" dirty="0">
                <a:solidFill>
                  <a:srgbClr val="000000"/>
                </a:solidFill>
              </a:rPr>
              <a:t>forecasts    </a:t>
            </a:r>
            <a:r>
              <a:rPr lang="en-US" dirty="0" smtClean="0">
                <a:solidFill>
                  <a:srgbClr val="000000"/>
                </a:solidFill>
              </a:rPr>
              <a:t>  	Satellite </a:t>
            </a:r>
            <a:r>
              <a:rPr lang="en-US" dirty="0">
                <a:solidFill>
                  <a:srgbClr val="000000"/>
                </a:solidFill>
              </a:rPr>
              <a:t>rainfall</a:t>
            </a:r>
          </a:p>
          <a:p>
            <a:r>
              <a:rPr lang="en-US" sz="1800" dirty="0">
                <a:solidFill>
                  <a:srgbClr val="000000"/>
                </a:solidFill>
              </a:rPr>
              <a:t>   5 month warning               2 months warning</a:t>
            </a:r>
          </a:p>
        </p:txBody>
      </p:sp>
      <p:grpSp>
        <p:nvGrpSpPr>
          <p:cNvPr id="52269" name="Group 45"/>
          <p:cNvGrpSpPr>
            <a:grpSpLocks/>
          </p:cNvGrpSpPr>
          <p:nvPr/>
        </p:nvGrpSpPr>
        <p:grpSpPr bwMode="auto">
          <a:xfrm>
            <a:off x="-67732" y="1320798"/>
            <a:ext cx="9296400" cy="2514600"/>
            <a:chOff x="0" y="768"/>
            <a:chExt cx="5856" cy="1584"/>
          </a:xfrm>
        </p:grpSpPr>
        <p:grpSp>
          <p:nvGrpSpPr>
            <p:cNvPr id="52258" name="Group 34"/>
            <p:cNvGrpSpPr>
              <a:grpSpLocks/>
            </p:cNvGrpSpPr>
            <p:nvPr/>
          </p:nvGrpSpPr>
          <p:grpSpPr bwMode="auto">
            <a:xfrm>
              <a:off x="576" y="768"/>
              <a:ext cx="5280" cy="1584"/>
              <a:chOff x="576" y="768"/>
              <a:chExt cx="5280" cy="1584"/>
            </a:xfrm>
          </p:grpSpPr>
          <p:sp>
            <p:nvSpPr>
              <p:cNvPr id="52255" name="Line 31"/>
              <p:cNvSpPr>
                <a:spLocks noChangeShapeType="1"/>
              </p:cNvSpPr>
              <p:nvPr/>
            </p:nvSpPr>
            <p:spPr bwMode="auto">
              <a:xfrm>
                <a:off x="4368" y="1056"/>
                <a:ext cx="336" cy="91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2257" name="Group 33"/>
              <p:cNvGrpSpPr>
                <a:grpSpLocks/>
              </p:cNvGrpSpPr>
              <p:nvPr/>
            </p:nvGrpSpPr>
            <p:grpSpPr bwMode="auto">
              <a:xfrm>
                <a:off x="576" y="768"/>
                <a:ext cx="5280" cy="1584"/>
                <a:chOff x="576" y="768"/>
                <a:chExt cx="5280" cy="1584"/>
              </a:xfrm>
            </p:grpSpPr>
            <p:sp>
              <p:nvSpPr>
                <p:cNvPr id="522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312" y="768"/>
                  <a:ext cx="2544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>
                      <a:solidFill>
                        <a:srgbClr val="FF0000"/>
                      </a:solidFill>
                    </a:rPr>
                    <a:t>5 high malaria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anomaly years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251" name="Rectangle 27"/>
                <p:cNvSpPr>
                  <a:spLocks noChangeArrowheads="1"/>
                </p:cNvSpPr>
                <p:nvPr/>
              </p:nvSpPr>
              <p:spPr bwMode="auto">
                <a:xfrm>
                  <a:off x="576" y="816"/>
                  <a:ext cx="2640" cy="1536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4128" y="1056"/>
                  <a:ext cx="240" cy="57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53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4224" y="1056"/>
                  <a:ext cx="144" cy="76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54" name="Line 30"/>
                <p:cNvSpPr>
                  <a:spLocks noChangeShapeType="1"/>
                </p:cNvSpPr>
                <p:nvPr/>
              </p:nvSpPr>
              <p:spPr bwMode="auto">
                <a:xfrm>
                  <a:off x="4368" y="1056"/>
                  <a:ext cx="144" cy="8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56" name="Line 32"/>
                <p:cNvSpPr>
                  <a:spLocks noChangeShapeType="1"/>
                </p:cNvSpPr>
                <p:nvPr/>
              </p:nvSpPr>
              <p:spPr bwMode="auto">
                <a:xfrm>
                  <a:off x="4368" y="1056"/>
                  <a:ext cx="432" cy="86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2266" name="Text Box 42"/>
            <p:cNvSpPr txBox="1">
              <a:spLocks noChangeArrowheads="1"/>
            </p:cNvSpPr>
            <p:nvPr/>
          </p:nvSpPr>
          <p:spPr bwMode="auto">
            <a:xfrm>
              <a:off x="0" y="1344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WET</a:t>
              </a:r>
            </a:p>
          </p:txBody>
        </p:sp>
      </p:grpSp>
      <p:grpSp>
        <p:nvGrpSpPr>
          <p:cNvPr id="52270" name="Group 46"/>
          <p:cNvGrpSpPr>
            <a:grpSpLocks/>
          </p:cNvGrpSpPr>
          <p:nvPr/>
        </p:nvGrpSpPr>
        <p:grpSpPr bwMode="auto">
          <a:xfrm>
            <a:off x="-101598" y="3784599"/>
            <a:ext cx="9525000" cy="2819400"/>
            <a:chOff x="0" y="2352"/>
            <a:chExt cx="6000" cy="1776"/>
          </a:xfrm>
        </p:grpSpPr>
        <p:grpSp>
          <p:nvGrpSpPr>
            <p:cNvPr id="52265" name="Group 41"/>
            <p:cNvGrpSpPr>
              <a:grpSpLocks/>
            </p:cNvGrpSpPr>
            <p:nvPr/>
          </p:nvGrpSpPr>
          <p:grpSpPr bwMode="auto">
            <a:xfrm>
              <a:off x="576" y="2352"/>
              <a:ext cx="5424" cy="1776"/>
              <a:chOff x="576" y="2352"/>
              <a:chExt cx="5424" cy="1776"/>
            </a:xfrm>
          </p:grpSpPr>
          <p:sp>
            <p:nvSpPr>
              <p:cNvPr id="52244" name="Text Box 20"/>
              <p:cNvSpPr txBox="1">
                <a:spLocks noChangeArrowheads="1"/>
              </p:cNvSpPr>
              <p:nvPr/>
            </p:nvSpPr>
            <p:spPr bwMode="auto">
              <a:xfrm>
                <a:off x="3456" y="3408"/>
                <a:ext cx="254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00FF00"/>
                    </a:solidFill>
                  </a:rPr>
                  <a:t>5 low malaria </a:t>
                </a:r>
                <a:r>
                  <a:rPr lang="en-US" dirty="0" smtClean="0">
                    <a:solidFill>
                      <a:srgbClr val="00FF00"/>
                    </a:solidFill>
                  </a:rPr>
                  <a:t>anomaly years</a:t>
                </a:r>
                <a:endParaRPr lang="en-US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52259" name="Rectangle 35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2640" cy="1536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0" name="Line 36"/>
              <p:cNvSpPr>
                <a:spLocks noChangeShapeType="1"/>
              </p:cNvSpPr>
              <p:nvPr/>
            </p:nvSpPr>
            <p:spPr bwMode="auto">
              <a:xfrm flipV="1">
                <a:off x="4368" y="2592"/>
                <a:ext cx="768" cy="67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1" name="Line 37"/>
              <p:cNvSpPr>
                <a:spLocks noChangeShapeType="1"/>
              </p:cNvSpPr>
              <p:nvPr/>
            </p:nvSpPr>
            <p:spPr bwMode="auto">
              <a:xfrm flipV="1">
                <a:off x="4368" y="2496"/>
                <a:ext cx="288" cy="768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2" name="Line 38"/>
              <p:cNvSpPr>
                <a:spLocks noChangeShapeType="1"/>
              </p:cNvSpPr>
              <p:nvPr/>
            </p:nvSpPr>
            <p:spPr bwMode="auto">
              <a:xfrm flipV="1">
                <a:off x="4368" y="2736"/>
                <a:ext cx="48" cy="528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 flipH="1" flipV="1">
                <a:off x="4080" y="2400"/>
                <a:ext cx="288" cy="864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4" name="Line 40"/>
              <p:cNvSpPr>
                <a:spLocks noChangeShapeType="1"/>
              </p:cNvSpPr>
              <p:nvPr/>
            </p:nvSpPr>
            <p:spPr bwMode="auto">
              <a:xfrm flipH="1" flipV="1">
                <a:off x="3696" y="2352"/>
                <a:ext cx="672" cy="9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268" name="Text Box 44"/>
            <p:cNvSpPr txBox="1">
              <a:spLocks noChangeArrowheads="1"/>
            </p:cNvSpPr>
            <p:nvPr/>
          </p:nvSpPr>
          <p:spPr bwMode="auto">
            <a:xfrm>
              <a:off x="0" y="3120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FF00"/>
                  </a:solidFill>
                </a:rPr>
                <a:t>DRY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181600" y="5811560"/>
            <a:ext cx="3962400" cy="861774"/>
          </a:xfrm>
          <a:prstGeom prst="rect">
            <a:avLst/>
          </a:prstGeom>
          <a:solidFill>
            <a:srgbClr val="FEFEFF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Thomson, M. C., F. J. </a:t>
            </a:r>
            <a:r>
              <a:rPr lang="en-US" sz="1200" dirty="0" err="1"/>
              <a:t>Doblas</a:t>
            </a:r>
            <a:r>
              <a:rPr lang="en-US" sz="1200" dirty="0"/>
              <a:t>-Reyes, S. J. Mason, R. </a:t>
            </a:r>
            <a:r>
              <a:rPr lang="en-US" sz="1200" dirty="0" err="1"/>
              <a:t>Hagedorn</a:t>
            </a:r>
            <a:r>
              <a:rPr lang="en-US" sz="1200" dirty="0"/>
              <a:t>, S. J. Connor, T. </a:t>
            </a:r>
            <a:r>
              <a:rPr lang="en-US" sz="1200" dirty="0" err="1"/>
              <a:t>Phindela</a:t>
            </a:r>
            <a:r>
              <a:rPr lang="en-US" sz="1200" dirty="0"/>
              <a:t>, A. P. Morse, and T. N. Palmer, 2006</a:t>
            </a:r>
            <a:r>
              <a:rPr lang="en-US" sz="1200" dirty="0" smtClean="0"/>
              <a:t>: </a:t>
            </a:r>
            <a:r>
              <a:rPr lang="en-US" sz="1400" dirty="0" smtClean="0"/>
              <a:t>Malaria </a:t>
            </a:r>
            <a:r>
              <a:rPr lang="en-US" sz="1200" dirty="0" smtClean="0"/>
              <a:t>early </a:t>
            </a:r>
            <a:r>
              <a:rPr lang="en-US" sz="1200" dirty="0"/>
              <a:t>warnings based on seasonal climate forecasts from multi-model ensembles. Nature, 439, 576-579. </a:t>
            </a:r>
          </a:p>
        </p:txBody>
      </p:sp>
      <p:pic>
        <p:nvPicPr>
          <p:cNvPr id="36" name="Picture 4" descr="Final_IRIPoster12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 bwMode="auto">
          <a:xfrm>
            <a:off x="-67731" y="-98539"/>
            <a:ext cx="52493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67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842" y="5868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858762"/>
            <a:ext cx="8229600" cy="526209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</a:pP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improve understanding of the </a:t>
            </a:r>
            <a:r>
              <a:rPr lang="en-US" sz="5900" dirty="0" err="1" smtClean="0">
                <a:solidFill>
                  <a:srgbClr val="FF0000"/>
                </a:solidFill>
                <a:latin typeface="Georgia"/>
                <a:cs typeface="Georgia"/>
              </a:rPr>
              <a:t>mechansisms</a:t>
            </a: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 of climates impact on transmission and disease</a:t>
            </a:r>
          </a:p>
          <a:p>
            <a:pPr marL="609600" indent="-609600">
              <a:lnSpc>
                <a:spcPct val="90000"/>
              </a:lnSpc>
            </a:pPr>
            <a:endParaRPr lang="en-US" sz="5900" dirty="0" smtClean="0">
              <a:solidFill>
                <a:srgbClr val="000000"/>
              </a:solidFill>
              <a:latin typeface="Georgia"/>
              <a:cs typeface="Georgia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estimate populations at risk (</a:t>
            </a:r>
            <a:r>
              <a:rPr lang="en-US" sz="5900" dirty="0" smtClean="0">
                <a:solidFill>
                  <a:srgbClr val="FF0000"/>
                </a:solidFill>
                <a:latin typeface="Georgia"/>
                <a:cs typeface="Georgia"/>
              </a:rPr>
              <a:t>risk mapping</a:t>
            </a: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)</a:t>
            </a:r>
          </a:p>
          <a:p>
            <a:pPr marL="609600" indent="-609600">
              <a:lnSpc>
                <a:spcPct val="90000"/>
              </a:lnSpc>
            </a:pPr>
            <a:endParaRPr lang="en-US" sz="5900" dirty="0" smtClean="0">
              <a:solidFill>
                <a:srgbClr val="000000"/>
              </a:solidFill>
              <a:latin typeface="Georgia"/>
              <a:cs typeface="Georgia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estimate seasonality of disease and </a:t>
            </a:r>
            <a:r>
              <a:rPr lang="en-US" sz="5900" dirty="0" smtClean="0">
                <a:solidFill>
                  <a:srgbClr val="FF0000"/>
                </a:solidFill>
                <a:latin typeface="Georgia"/>
                <a:cs typeface="Georgia"/>
              </a:rPr>
              <a:t>timing of interventions </a:t>
            </a:r>
          </a:p>
          <a:p>
            <a:pPr marL="609600" indent="-609600">
              <a:lnSpc>
                <a:spcPct val="90000"/>
              </a:lnSpc>
            </a:pPr>
            <a:endParaRPr lang="en-US" sz="5900" dirty="0" smtClean="0">
              <a:solidFill>
                <a:srgbClr val="000000"/>
              </a:solidFill>
              <a:latin typeface="Georgia"/>
              <a:cs typeface="Georgia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5900" b="1" dirty="0" smtClean="0">
                <a:solidFill>
                  <a:srgbClr val="000000"/>
                </a:solidFill>
                <a:latin typeface="Georgia"/>
                <a:cs typeface="Georgia"/>
              </a:rPr>
              <a:t>monitor and predict year-to-year variations in incidence (including </a:t>
            </a:r>
            <a:r>
              <a:rPr lang="en-US" sz="5900" b="1" dirty="0" smtClean="0">
                <a:solidFill>
                  <a:srgbClr val="FF0000"/>
                </a:solidFill>
                <a:latin typeface="Georgia"/>
                <a:cs typeface="Georgia"/>
              </a:rPr>
              <a:t>early warning systems</a:t>
            </a:r>
            <a:r>
              <a:rPr lang="en-US" sz="5900" b="1" dirty="0" smtClean="0">
                <a:solidFill>
                  <a:srgbClr val="000000"/>
                </a:solidFill>
                <a:latin typeface="Georgia"/>
                <a:cs typeface="Georgia"/>
              </a:rPr>
              <a:t>)</a:t>
            </a:r>
          </a:p>
          <a:p>
            <a:pPr marL="609600" indent="-609600">
              <a:lnSpc>
                <a:spcPct val="90000"/>
              </a:lnSpc>
            </a:pPr>
            <a:endParaRPr lang="en-US" sz="5900" dirty="0" smtClean="0">
              <a:solidFill>
                <a:srgbClr val="000000"/>
              </a:solidFill>
              <a:latin typeface="Georgia"/>
              <a:cs typeface="Georgia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monitor and predict longer term trends (</a:t>
            </a:r>
            <a:r>
              <a:rPr lang="en-US" sz="5900" dirty="0" smtClean="0">
                <a:solidFill>
                  <a:srgbClr val="FF0000"/>
                </a:solidFill>
                <a:latin typeface="Georgia"/>
                <a:cs typeface="Georgia"/>
              </a:rPr>
              <a:t>climate change impacts and vulnerability assessments</a:t>
            </a: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)</a:t>
            </a:r>
          </a:p>
          <a:p>
            <a:pPr marL="609600" indent="-609600">
              <a:lnSpc>
                <a:spcPct val="90000"/>
              </a:lnSpc>
            </a:pPr>
            <a:endParaRPr lang="en-US" sz="5900" dirty="0" smtClean="0">
              <a:solidFill>
                <a:srgbClr val="000000"/>
              </a:solidFill>
              <a:latin typeface="Georgia"/>
              <a:cs typeface="Georgia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improve assessment of the impact of interventions (by </a:t>
            </a:r>
            <a:r>
              <a:rPr lang="en-US" sz="5900" dirty="0" smtClean="0">
                <a:solidFill>
                  <a:srgbClr val="FF0000"/>
                </a:solidFill>
                <a:latin typeface="Georgia"/>
                <a:cs typeface="Georgia"/>
              </a:rPr>
              <a:t>removing climate as a confounder</a:t>
            </a:r>
            <a:r>
              <a:rPr lang="en-US" sz="5900" dirty="0" smtClean="0">
                <a:solidFill>
                  <a:srgbClr val="000000"/>
                </a:solidFill>
                <a:latin typeface="Georgia"/>
                <a:cs typeface="Georgia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9144"/>
            <a:ext cx="7772400" cy="11028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latin typeface="Georgia"/>
                <a:cs typeface="Georgia"/>
              </a:rPr>
              <a:t>Innovation areas:</a:t>
            </a:r>
            <a:endParaRPr lang="en-US" sz="32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1490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8316"/>
            <a:ext cx="7412304" cy="37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5750004"/>
            <a:ext cx="8836526" cy="14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/>
            <a:r>
              <a:rPr lang="en-US" sz="1400" dirty="0">
                <a:solidFill>
                  <a:srgbClr val="254061"/>
                </a:solidFill>
                <a:latin typeface="Georgia"/>
                <a:cs typeface="Georgia"/>
              </a:rPr>
              <a:t>Thomson, </a:t>
            </a:r>
            <a:r>
              <a:rPr lang="en-US" sz="1400" dirty="0" smtClean="0">
                <a:solidFill>
                  <a:srgbClr val="254061"/>
                </a:solidFill>
                <a:latin typeface="Georgia"/>
                <a:cs typeface="Georgia"/>
              </a:rPr>
              <a:t>et al., (</a:t>
            </a:r>
            <a:r>
              <a:rPr lang="en-US" sz="1400" dirty="0">
                <a:solidFill>
                  <a:srgbClr val="254061"/>
                </a:solidFill>
                <a:latin typeface="Georgia"/>
                <a:cs typeface="Georgia"/>
              </a:rPr>
              <a:t>2011) Africa  needs climate data to fight disease. Nature, 471 440-442 </a:t>
            </a:r>
            <a:endParaRPr lang="en-US" sz="1400" dirty="0" smtClean="0">
              <a:solidFill>
                <a:srgbClr val="254061"/>
              </a:solidFill>
              <a:latin typeface="Georgia"/>
              <a:cs typeface="Georgia"/>
            </a:endParaRPr>
          </a:p>
          <a:p>
            <a:pPr lvl="0" eaLnBrk="1" hangingPunct="1"/>
            <a:endParaRPr lang="en-US" sz="1400" dirty="0">
              <a:solidFill>
                <a:srgbClr val="254061"/>
              </a:solidFill>
              <a:latin typeface="Georgia"/>
              <a:cs typeface="Georgia"/>
            </a:endParaRPr>
          </a:p>
          <a:p>
            <a:pPr lvl="0" eaLnBrk="1" hangingPunct="1"/>
            <a:r>
              <a:rPr lang="en-US" sz="1400" dirty="0" err="1" smtClean="0">
                <a:latin typeface="Georgia"/>
                <a:cs typeface="Georgia"/>
              </a:rPr>
              <a:t>Omumbo</a:t>
            </a:r>
            <a:r>
              <a:rPr lang="en-US" sz="1400" dirty="0">
                <a:latin typeface="Georgia"/>
                <a:cs typeface="Georgia"/>
              </a:rPr>
              <a:t>, </a:t>
            </a:r>
            <a:r>
              <a:rPr lang="en-US" sz="1400" dirty="0" smtClean="0">
                <a:latin typeface="Georgia"/>
                <a:cs typeface="Georgia"/>
              </a:rPr>
              <a:t>et al., (</a:t>
            </a:r>
            <a:r>
              <a:rPr lang="en-US" sz="1400" dirty="0">
                <a:latin typeface="Georgia"/>
                <a:cs typeface="Georgia"/>
              </a:rPr>
              <a:t>2011) Raised temperatures over the </a:t>
            </a:r>
            <a:r>
              <a:rPr lang="en-US" sz="1400" dirty="0" err="1">
                <a:latin typeface="Georgia"/>
                <a:cs typeface="Georgia"/>
              </a:rPr>
              <a:t>Kericho</a:t>
            </a:r>
            <a:r>
              <a:rPr lang="en-US" sz="1400" dirty="0">
                <a:latin typeface="Georgia"/>
                <a:cs typeface="Georgia"/>
              </a:rPr>
              <a:t> tea estates: revisiting the climate in the East African highlands malaria debate Malaria Journal 10.1186/1475-2875-10-12</a:t>
            </a:r>
          </a:p>
          <a:p>
            <a:pPr lvl="0" eaLnBrk="1" hangingPunct="1"/>
            <a:endParaRPr lang="en-US" sz="1600" dirty="0">
              <a:solidFill>
                <a:srgbClr val="254061"/>
              </a:solidFill>
              <a:latin typeface="Georgia"/>
              <a:cs typeface="Georgia"/>
            </a:endParaRPr>
          </a:p>
          <a:p>
            <a:pPr eaLnBrk="1" hangingPunct="1"/>
            <a:endParaRPr lang="en-US" sz="1800" dirty="0">
              <a:solidFill>
                <a:srgbClr val="25406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78" y="295283"/>
            <a:ext cx="7234810" cy="109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254061"/>
                </a:solidFill>
                <a:latin typeface="Georgia"/>
                <a:cs typeface="Georgia"/>
              </a:rPr>
              <a:t>Is it warming in </a:t>
            </a:r>
            <a:r>
              <a:rPr lang="en-US" sz="2400" dirty="0" err="1" smtClean="0">
                <a:solidFill>
                  <a:srgbClr val="254061"/>
                </a:solidFill>
                <a:latin typeface="Georgia"/>
                <a:cs typeface="Georgia"/>
              </a:rPr>
              <a:t>Kericho</a:t>
            </a:r>
            <a:r>
              <a:rPr lang="en-US" sz="2400" dirty="0" smtClean="0">
                <a:solidFill>
                  <a:srgbClr val="254061"/>
                </a:solidFill>
                <a:latin typeface="Georgia"/>
                <a:cs typeface="Georgia"/>
              </a:rPr>
              <a:t>?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254061"/>
                </a:solidFill>
                <a:latin typeface="Georgia"/>
                <a:cs typeface="Georgia"/>
              </a:rPr>
              <a:t>if yes – is the </a:t>
            </a:r>
            <a:r>
              <a:rPr lang="en-US" sz="2400" dirty="0" err="1" smtClean="0">
                <a:solidFill>
                  <a:srgbClr val="254061"/>
                </a:solidFill>
                <a:latin typeface="Georgia"/>
                <a:cs typeface="Georgia"/>
              </a:rPr>
              <a:t>warmng</a:t>
            </a:r>
            <a:r>
              <a:rPr lang="en-US" sz="2400" dirty="0" smtClean="0">
                <a:solidFill>
                  <a:srgbClr val="254061"/>
                </a:solidFill>
                <a:latin typeface="Georgia"/>
                <a:cs typeface="Georgia"/>
              </a:rPr>
              <a:t> due to climate change?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254061"/>
                </a:solidFill>
                <a:latin typeface="Georgia"/>
                <a:cs typeface="Georgia"/>
              </a:rPr>
              <a:t>If yes – has this warming impacted on malaria </a:t>
            </a:r>
            <a:endParaRPr lang="en-US" sz="2400" dirty="0">
              <a:solidFill>
                <a:srgbClr val="254061"/>
              </a:solidFill>
              <a:latin typeface="Georgia"/>
              <a:cs typeface="Georgia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57" y="776799"/>
            <a:ext cx="203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ea e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88" y="2704895"/>
            <a:ext cx="1983569" cy="295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98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Tanzania Rainfall/Drought Analysis for The Presidents Malaria Initiative</a:t>
            </a:r>
            <a:endParaRPr lang="en-US" sz="3200" dirty="0"/>
          </a:p>
        </p:txBody>
      </p:sp>
      <p:pic>
        <p:nvPicPr>
          <p:cNvPr id="4" name="Content Placeholder 3" descr="Slide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reen Shot 2013-02-22 at 9.28.4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3" t="24722" r="24597" b="45189"/>
          <a:stretch/>
        </p:blipFill>
        <p:spPr>
          <a:xfrm>
            <a:off x="0" y="1498890"/>
            <a:ext cx="4846652" cy="2839081"/>
          </a:xfrm>
          <a:prstGeom prst="rect">
            <a:avLst/>
          </a:prstGeom>
        </p:spPr>
      </p:pic>
      <p:pic>
        <p:nvPicPr>
          <p:cNvPr id="7" name="Picture 6" descr="Slide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8" b="53484"/>
          <a:stretch/>
        </p:blipFill>
        <p:spPr bwMode="auto">
          <a:xfrm>
            <a:off x="954196" y="4427882"/>
            <a:ext cx="1928867" cy="2082570"/>
          </a:xfrm>
          <a:prstGeom prst="rect">
            <a:avLst/>
          </a:prstGeom>
          <a:noFill/>
        </p:spPr>
      </p:pic>
      <p:pic>
        <p:nvPicPr>
          <p:cNvPr id="8" name="Picture 7" descr="tanzania provinces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37" y="1498890"/>
            <a:ext cx="1465580" cy="149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55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37" y="3140794"/>
            <a:ext cx="3868685" cy="2574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Malaria control and elimination and food security in conflict in East </a:t>
            </a:r>
            <a:r>
              <a:rPr lang="en-US" sz="2400" dirty="0" err="1" smtClean="0"/>
              <a:t>Shoa</a:t>
            </a:r>
            <a:r>
              <a:rPr lang="en-US" sz="2400" dirty="0" smtClean="0"/>
              <a:t> - Ethiopia</a:t>
            </a:r>
            <a:endParaRPr lang="en-US" sz="2400" dirty="0"/>
          </a:p>
        </p:txBody>
      </p:sp>
      <p:pic>
        <p:nvPicPr>
          <p:cNvPr id="4" name="Picture 3" descr="::Images:individualdistrcitcswithlandsat:adam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4737" y="42956"/>
            <a:ext cx="380428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nector 5"/>
          <p:cNvSpPr/>
          <p:nvPr/>
        </p:nvSpPr>
        <p:spPr>
          <a:xfrm rot="956982">
            <a:off x="7827797" y="3690757"/>
            <a:ext cx="124007" cy="752342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802591" y="1859030"/>
            <a:ext cx="2857329" cy="1436533"/>
          </a:xfrm>
          <a:prstGeom prst="curvedConnector3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7879"/>
          <a:stretch/>
        </p:blipFill>
        <p:spPr>
          <a:xfrm>
            <a:off x="102966" y="1854387"/>
            <a:ext cx="4424947" cy="3667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33" y="5715228"/>
            <a:ext cx="376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Woreda</a:t>
            </a:r>
            <a:r>
              <a:rPr lang="en-US" b="1" dirty="0" smtClean="0"/>
              <a:t> and sub-</a:t>
            </a:r>
            <a:r>
              <a:rPr lang="en-US" b="1" dirty="0" err="1"/>
              <a:t>W</a:t>
            </a:r>
            <a:r>
              <a:rPr lang="en-US" b="1" dirty="0" err="1" smtClean="0"/>
              <a:t>oreda</a:t>
            </a:r>
            <a:r>
              <a:rPr lang="en-US" b="1" dirty="0" smtClean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merit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26" y="244561"/>
            <a:ext cx="1269638" cy="117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77608" y="-189762"/>
            <a:ext cx="7724525" cy="1418251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MERIT (Meningitis Environmental Risk Information Technologies) Partnerships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–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  <a:latin typeface="Arial" charset="0"/>
              </a:rPr>
              <a:t>rd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Technical MERIT meeting Niamey 2009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r="11405"/>
          <a:stretch>
            <a:fillRect/>
          </a:stretch>
        </p:blipFill>
        <p:spPr/>
      </p:pic>
      <p:pic>
        <p:nvPicPr>
          <p:cNvPr id="22532" name="Picture 5" descr="English_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2266" y="5945136"/>
            <a:ext cx="1289608" cy="91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IRI icon_PMS2748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91" y="5891861"/>
            <a:ext cx="966527" cy="9661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7" descr="https://mail.iri.columbia.edu/service/home/~/P1030409_resize.JPG?auth=co&amp;loc=en_US&amp;id=152180&amp;part=4"/>
          <p:cNvSpPr>
            <a:spLocks noChangeAspect="1" noChangeArrowheads="1"/>
          </p:cNvSpPr>
          <p:nvPr/>
        </p:nvSpPr>
        <p:spPr bwMode="auto">
          <a:xfrm>
            <a:off x="4419962" y="3277096"/>
            <a:ext cx="304076" cy="3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pic>
        <p:nvPicPr>
          <p:cNvPr id="22535" name="Picture 8" descr="IFRC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34" y="6017128"/>
            <a:ext cx="1466081" cy="8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GEO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57" y="6100640"/>
            <a:ext cx="1372415" cy="75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Logo HCF 2009 300p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71" y="5867384"/>
            <a:ext cx="990962" cy="99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WMOLogo_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33" y="6057444"/>
            <a:ext cx="847069" cy="8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3" descr="http://intranet.who.int/homes/dco/images/who-en-c-h%5b1%5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19553"/>
            <a:ext cx="2181474" cy="68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Imag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48" y="1219552"/>
            <a:ext cx="990962" cy="7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7" y="914305"/>
            <a:ext cx="1066981" cy="10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2" name="Group 16"/>
          <p:cNvGrpSpPr>
            <a:grpSpLocks/>
          </p:cNvGrpSpPr>
          <p:nvPr/>
        </p:nvGrpSpPr>
        <p:grpSpPr bwMode="auto">
          <a:xfrm>
            <a:off x="6240346" y="6074723"/>
            <a:ext cx="1563819" cy="882627"/>
            <a:chOff x="7467600" y="6697587"/>
            <a:chExt cx="1828800" cy="973736"/>
          </a:xfrm>
        </p:grpSpPr>
        <p:pic>
          <p:nvPicPr>
            <p:cNvPr id="22543" name="Picture 1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6782734"/>
              <a:ext cx="1828800" cy="77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4" name="Oval 16"/>
            <p:cNvSpPr>
              <a:spLocks noChangeArrowheads="1"/>
            </p:cNvSpPr>
            <p:nvPr/>
          </p:nvSpPr>
          <p:spPr bwMode="auto">
            <a:xfrm>
              <a:off x="7492999" y="6697587"/>
              <a:ext cx="1710267" cy="97373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04306" tIns="52153" rIns="104306" bIns="52153" anchor="ctr"/>
            <a:lstStyle/>
            <a:p>
              <a:endParaRPr lang="en-US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12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http://www.healthytravelblog.com/wp-content/uploads/2009/04/meningitisbeltmap424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88" y="1588532"/>
            <a:ext cx="2872197" cy="37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0134"/>
            <a:ext cx="8229600" cy="1600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Meningococcal Meningitis A </a:t>
            </a:r>
            <a:br>
              <a:rPr lang="en-US" sz="3200" dirty="0"/>
            </a:br>
            <a:r>
              <a:rPr lang="en-US" sz="3200" dirty="0"/>
              <a:t>Prevention and Control strategies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7198"/>
            <a:ext cx="4255374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Reactive </a:t>
            </a:r>
            <a:r>
              <a:rPr lang="en-US" sz="2000" dirty="0">
                <a:solidFill>
                  <a:schemeClr val="tx1"/>
                </a:solidFill>
              </a:rPr>
              <a:t>- polysaccharide vaccine – used in response to epidemic (A, C, X </a:t>
            </a:r>
            <a:r>
              <a:rPr lang="en-US" sz="2000" dirty="0" err="1">
                <a:solidFill>
                  <a:schemeClr val="tx1"/>
                </a:solidFill>
              </a:rPr>
              <a:t>etc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Proactive </a:t>
            </a:r>
            <a:r>
              <a:rPr lang="en-US" sz="2000" dirty="0">
                <a:solidFill>
                  <a:schemeClr val="tx1"/>
                </a:solidFill>
              </a:rPr>
              <a:t>– Conjugate vaccine – used to prevent epidemics of Meningococcal Meningitis 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56267" y="309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75025" y="2642467"/>
            <a:ext cx="789410" cy="550443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3" descr="Screen shot 2012-09-10 at 3.14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9" t="25308" r="34297" b="51345"/>
          <a:stretch/>
        </p:blipFill>
        <p:spPr bwMode="auto">
          <a:xfrm>
            <a:off x="5265865" y="4936739"/>
            <a:ext cx="3878135" cy="192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Screen Shot 2012-10-17 at 7.31.3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40923" r="35868" b="17171"/>
          <a:stretch/>
        </p:blipFill>
        <p:spPr>
          <a:xfrm>
            <a:off x="276494" y="3873054"/>
            <a:ext cx="4813624" cy="2774701"/>
          </a:xfrm>
          <a:prstGeom prst="rect">
            <a:avLst/>
          </a:prstGeom>
        </p:spPr>
      </p:pic>
      <p:pic>
        <p:nvPicPr>
          <p:cNvPr id="13" name="Picture 3" descr="merit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26" y="244561"/>
            <a:ext cx="1269638" cy="117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6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Antwerp.thmx</Template>
  <TotalTime>2148</TotalTime>
  <Words>705</Words>
  <Application>Microsoft Macintosh PowerPoint</Application>
  <PresentationFormat>On-screen Show (4:3)</PresentationFormat>
  <Paragraphs>93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CCAFS Objective 2.2</vt:lpstr>
      <vt:lpstr>2_CCAFS Objective 2.2</vt:lpstr>
      <vt:lpstr>1_CCAFS Objective 2.2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Tanzania Rainfall/Drought Analysis for The Presidents Malaria Initiative</vt:lpstr>
      <vt:lpstr>Malaria control and elimination and food security in conflict in East Shoa - Ethiopia</vt:lpstr>
      <vt:lpstr>MERIT (Meningitis Environmental Risk Information Technologies) Partnerships –  3rd Technical MERIT meeting Niamey 2009.</vt:lpstr>
      <vt:lpstr>Meningococcal Meningitis A  Prevention and Control strategies</vt:lpstr>
      <vt:lpstr>PowerPoint Presentation</vt:lpstr>
      <vt:lpstr>Learning for plant and animal diseases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Thomson</dc:creator>
  <cp:lastModifiedBy>francesco</cp:lastModifiedBy>
  <cp:revision>83</cp:revision>
  <dcterms:created xsi:type="dcterms:W3CDTF">2013-06-12T09:37:34Z</dcterms:created>
  <dcterms:modified xsi:type="dcterms:W3CDTF">2013-07-01T16:45:15Z</dcterms:modified>
</cp:coreProperties>
</file>