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</p:sldMasterIdLst>
  <p:sldIdLst>
    <p:sldId id="257" r:id="rId4"/>
    <p:sldId id="26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71" r:id="rId14"/>
    <p:sldId id="268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1357"/>
    <a:srgbClr val="191766"/>
    <a:srgbClr val="FFFFFF"/>
    <a:srgbClr val="1E1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490" autoAdjust="0"/>
  </p:normalViewPr>
  <p:slideViewPr>
    <p:cSldViewPr snapToGrid="0" snapToObjects="1" showGuides="1">
      <p:cViewPr>
        <p:scale>
          <a:sx n="95" d="100"/>
          <a:sy n="95" d="100"/>
        </p:scale>
        <p:origin x="-672" y="-136"/>
      </p:cViewPr>
      <p:guideLst>
        <p:guide orient="horz" pos="2136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ocal%20HD:Users:katia:Project:data:fire:MODIS:modis76.5W70W_14S3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ocal%20HD:Users:katia:CMIP5_historical:ALL:Detection:detection18612099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JAS</a:t>
            </a:r>
            <a:r>
              <a:rPr lang="en-US" sz="1200" baseline="0"/>
              <a:t> SPI and Fire Anomalies</a:t>
            </a:r>
            <a:endParaRPr lang="en-US" sz="1200"/>
          </a:p>
        </c:rich>
      </c:tx>
      <c:layout>
        <c:manualLayout>
          <c:xMode val="edge"/>
          <c:yMode val="edge"/>
          <c:x val="0.323105990427667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23496225343"/>
          <c:y val="0.116523075460638"/>
          <c:w val="0.843256757853722"/>
          <c:h val="0.809977027519447"/>
        </c:manualLayout>
      </c:layout>
      <c:lineChart>
        <c:grouping val="standard"/>
        <c:varyColors val="0"/>
        <c:ser>
          <c:idx val="0"/>
          <c:order val="0"/>
          <c:tx>
            <c:v>Fire </c:v>
          </c:tx>
          <c:spPr>
            <a:ln>
              <a:solidFill>
                <a:srgbClr val="800000"/>
              </a:solidFill>
            </a:ln>
          </c:spPr>
          <c:marker>
            <c:symbol val="none"/>
          </c:marker>
          <c:cat>
            <c:numRef>
              <c:f>Sheet1!$A$3:$A$13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Sheet1!$F$27:$F$37</c:f>
              <c:numCache>
                <c:formatCode>General</c:formatCode>
                <c:ptCount val="11"/>
                <c:pt idx="0">
                  <c:v>-0.501119322197966</c:v>
                </c:pt>
                <c:pt idx="1">
                  <c:v>-0.365265285473291</c:v>
                </c:pt>
                <c:pt idx="2">
                  <c:v>-1.042335668133833</c:v>
                </c:pt>
                <c:pt idx="3">
                  <c:v>-0.542327758771738</c:v>
                </c:pt>
                <c:pt idx="4">
                  <c:v>-1.406588300843445</c:v>
                </c:pt>
                <c:pt idx="5">
                  <c:v>2.014788738147415</c:v>
                </c:pt>
                <c:pt idx="6">
                  <c:v>0.599031245205663</c:v>
                </c:pt>
                <c:pt idx="7">
                  <c:v>0.614574806244971</c:v>
                </c:pt>
                <c:pt idx="8">
                  <c:v>-0.128698275775547</c:v>
                </c:pt>
                <c:pt idx="9">
                  <c:v>-0.381514503157444</c:v>
                </c:pt>
                <c:pt idx="10">
                  <c:v>1.139454324755226</c:v>
                </c:pt>
              </c:numCache>
            </c:numRef>
          </c:val>
          <c:smooth val="0"/>
        </c:ser>
        <c:ser>
          <c:idx val="1"/>
          <c:order val="1"/>
          <c:tx>
            <c:v>JAS SPI</c:v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Sheet1!$A$3:$A$13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Sheet1!$G$27:$G$37</c:f>
              <c:numCache>
                <c:formatCode>General</c:formatCode>
                <c:ptCount val="11"/>
                <c:pt idx="0">
                  <c:v>0.8499612</c:v>
                </c:pt>
                <c:pt idx="1">
                  <c:v>0.6918355</c:v>
                </c:pt>
                <c:pt idx="2">
                  <c:v>1.424332</c:v>
                </c:pt>
                <c:pt idx="3">
                  <c:v>-0.3027816</c:v>
                </c:pt>
                <c:pt idx="4">
                  <c:v>1.0202</c:v>
                </c:pt>
                <c:pt idx="5">
                  <c:v>-1.768925</c:v>
                </c:pt>
                <c:pt idx="6">
                  <c:v>-0.4880369</c:v>
                </c:pt>
                <c:pt idx="7">
                  <c:v>-0.6639404</c:v>
                </c:pt>
                <c:pt idx="8">
                  <c:v>-0.4773752</c:v>
                </c:pt>
                <c:pt idx="9">
                  <c:v>1.147805</c:v>
                </c:pt>
                <c:pt idx="10">
                  <c:v>-1.558385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1517544"/>
        <c:axId val="-2109510056"/>
      </c:lineChart>
      <c:catAx>
        <c:axId val="-2111517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 sz="1200" b="1" i="0"/>
            </a:pPr>
            <a:endParaRPr lang="en-US"/>
          </a:p>
        </c:txPr>
        <c:crossAx val="-2109510056"/>
        <c:crosses val="autoZero"/>
        <c:auto val="1"/>
        <c:lblAlgn val="ctr"/>
        <c:lblOffset val="100"/>
        <c:noMultiLvlLbl val="0"/>
      </c:catAx>
      <c:valAx>
        <c:axId val="-2109510056"/>
        <c:scaling>
          <c:orientation val="minMax"/>
          <c:max val="2.0"/>
        </c:scaling>
        <c:delete val="0"/>
        <c:axPos val="l"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Standardized</a:t>
                </a:r>
                <a:r>
                  <a:rPr lang="en-US" sz="1000" baseline="0"/>
                  <a:t> Anomalies (</a:t>
                </a:r>
                <a:r>
                  <a:rPr lang="en-US" sz="1000">
                    <a:effectLst/>
                  </a:rPr>
                  <a:t>σ)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00993033039987648"/>
              <c:y val="0.19596395628211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 i="0"/>
            </a:pPr>
            <a:endParaRPr lang="en-US"/>
          </a:p>
        </c:txPr>
        <c:crossAx val="-2111517544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698171929539735"/>
          <c:y val="0.118698331722619"/>
          <c:w val="0.154923492166572"/>
          <c:h val="0.1616331057209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40944881889764"/>
          <c:y val="0.0403422982885085"/>
          <c:w val="0.914293220446356"/>
          <c:h val="0.919315403422983"/>
        </c:manualLayout>
      </c:layout>
      <c:barChart>
        <c:barDir val="col"/>
        <c:grouping val="clustered"/>
        <c:varyColors val="0"/>
        <c:ser>
          <c:idx val="0"/>
          <c:order val="0"/>
          <c:tx>
            <c:v>JASSPI</c:v>
          </c:tx>
          <c:spPr>
            <a:solidFill>
              <a:schemeClr val="bg1">
                <a:lumMod val="65000"/>
              </a:schemeClr>
            </a:solidFill>
          </c:spPr>
          <c:invertIfNegative val="0"/>
          <c:val>
            <c:numRef>
              <c:f>SPI19352010!$B$2:$B$76</c:f>
              <c:numCache>
                <c:formatCode>0.000</c:formatCode>
                <c:ptCount val="75"/>
                <c:pt idx="0">
                  <c:v>0.083701283</c:v>
                </c:pt>
                <c:pt idx="1">
                  <c:v>-1.216842</c:v>
                </c:pt>
                <c:pt idx="2">
                  <c:v>-0.089679658</c:v>
                </c:pt>
                <c:pt idx="3">
                  <c:v>0.096537217</c:v>
                </c:pt>
                <c:pt idx="4">
                  <c:v>1.30788</c:v>
                </c:pt>
                <c:pt idx="5">
                  <c:v>0.5484363</c:v>
                </c:pt>
                <c:pt idx="6">
                  <c:v>-0.9466124</c:v>
                </c:pt>
                <c:pt idx="7">
                  <c:v>-0.2265641</c:v>
                </c:pt>
                <c:pt idx="8">
                  <c:v>-1.061624</c:v>
                </c:pt>
                <c:pt idx="9">
                  <c:v>-0.076091409</c:v>
                </c:pt>
                <c:pt idx="10">
                  <c:v>-0.6131287</c:v>
                </c:pt>
                <c:pt idx="11">
                  <c:v>-0.7017782</c:v>
                </c:pt>
                <c:pt idx="12">
                  <c:v>0.024777601</c:v>
                </c:pt>
                <c:pt idx="13">
                  <c:v>-1.445085</c:v>
                </c:pt>
                <c:pt idx="14">
                  <c:v>0.813276</c:v>
                </c:pt>
                <c:pt idx="15">
                  <c:v>-1.433201</c:v>
                </c:pt>
                <c:pt idx="16">
                  <c:v>-0.364432</c:v>
                </c:pt>
                <c:pt idx="17">
                  <c:v>-0.8023728</c:v>
                </c:pt>
                <c:pt idx="18">
                  <c:v>0.1349367</c:v>
                </c:pt>
                <c:pt idx="19">
                  <c:v>-1.106859</c:v>
                </c:pt>
                <c:pt idx="20">
                  <c:v>0.2345653</c:v>
                </c:pt>
                <c:pt idx="21">
                  <c:v>0.8956727</c:v>
                </c:pt>
                <c:pt idx="22">
                  <c:v>-1.012803</c:v>
                </c:pt>
                <c:pt idx="23">
                  <c:v>-1.536387</c:v>
                </c:pt>
                <c:pt idx="24">
                  <c:v>-0.1595133</c:v>
                </c:pt>
                <c:pt idx="25">
                  <c:v>0.6306695</c:v>
                </c:pt>
                <c:pt idx="26">
                  <c:v>-0.675568</c:v>
                </c:pt>
                <c:pt idx="27">
                  <c:v>0.1960703</c:v>
                </c:pt>
                <c:pt idx="28">
                  <c:v>-0.9888296</c:v>
                </c:pt>
                <c:pt idx="29">
                  <c:v>0.9516857</c:v>
                </c:pt>
                <c:pt idx="30">
                  <c:v>0.383375</c:v>
                </c:pt>
                <c:pt idx="31">
                  <c:v>0.298509</c:v>
                </c:pt>
                <c:pt idx="32">
                  <c:v>-1.108242</c:v>
                </c:pt>
                <c:pt idx="33">
                  <c:v>1.920773</c:v>
                </c:pt>
                <c:pt idx="34">
                  <c:v>-0.024472568</c:v>
                </c:pt>
                <c:pt idx="35">
                  <c:v>0.5099536</c:v>
                </c:pt>
                <c:pt idx="36">
                  <c:v>0.049165636</c:v>
                </c:pt>
                <c:pt idx="37">
                  <c:v>0.8203278</c:v>
                </c:pt>
                <c:pt idx="38">
                  <c:v>2.27908</c:v>
                </c:pt>
                <c:pt idx="39">
                  <c:v>1.973836</c:v>
                </c:pt>
                <c:pt idx="40">
                  <c:v>1.906521</c:v>
                </c:pt>
                <c:pt idx="41">
                  <c:v>-1.018217</c:v>
                </c:pt>
                <c:pt idx="42">
                  <c:v>0.5188965</c:v>
                </c:pt>
                <c:pt idx="43">
                  <c:v>1.040985</c:v>
                </c:pt>
                <c:pt idx="44">
                  <c:v>-0.1467227</c:v>
                </c:pt>
                <c:pt idx="45">
                  <c:v>-0.4358014</c:v>
                </c:pt>
                <c:pt idx="46">
                  <c:v>0.911183</c:v>
                </c:pt>
                <c:pt idx="47">
                  <c:v>0.3468592</c:v>
                </c:pt>
                <c:pt idx="48">
                  <c:v>-2.45559</c:v>
                </c:pt>
                <c:pt idx="49">
                  <c:v>1.249868</c:v>
                </c:pt>
                <c:pt idx="50">
                  <c:v>0.5761353</c:v>
                </c:pt>
                <c:pt idx="51">
                  <c:v>0.5932103</c:v>
                </c:pt>
                <c:pt idx="52">
                  <c:v>-0.4858392</c:v>
                </c:pt>
                <c:pt idx="53">
                  <c:v>-2.110131</c:v>
                </c:pt>
                <c:pt idx="54">
                  <c:v>-0.8551791</c:v>
                </c:pt>
                <c:pt idx="55">
                  <c:v>-0.716046</c:v>
                </c:pt>
                <c:pt idx="56">
                  <c:v>-0.3101988</c:v>
                </c:pt>
                <c:pt idx="57">
                  <c:v>1.28604</c:v>
                </c:pt>
                <c:pt idx="58">
                  <c:v>0.4863566</c:v>
                </c:pt>
                <c:pt idx="59">
                  <c:v>-0.033163756</c:v>
                </c:pt>
                <c:pt idx="60">
                  <c:v>-0.5645862</c:v>
                </c:pt>
                <c:pt idx="61">
                  <c:v>0.8254963</c:v>
                </c:pt>
                <c:pt idx="62">
                  <c:v>-0.7915561</c:v>
                </c:pt>
                <c:pt idx="63">
                  <c:v>0.09859506</c:v>
                </c:pt>
                <c:pt idx="64">
                  <c:v>0.9203556</c:v>
                </c:pt>
                <c:pt idx="65">
                  <c:v>1.169061</c:v>
                </c:pt>
                <c:pt idx="66">
                  <c:v>0.6646493</c:v>
                </c:pt>
                <c:pt idx="67">
                  <c:v>0.6806211</c:v>
                </c:pt>
                <c:pt idx="68">
                  <c:v>0.6891322</c:v>
                </c:pt>
                <c:pt idx="69">
                  <c:v>1.769248</c:v>
                </c:pt>
                <c:pt idx="70">
                  <c:v>-0.9894418</c:v>
                </c:pt>
                <c:pt idx="71">
                  <c:v>-1.395192</c:v>
                </c:pt>
                <c:pt idx="72">
                  <c:v>-1.334736</c:v>
                </c:pt>
                <c:pt idx="73">
                  <c:v>0.075031415</c:v>
                </c:pt>
                <c:pt idx="74">
                  <c:v>-0.4866478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25257960"/>
        <c:axId val="-2110940696"/>
      </c:barChart>
      <c:lineChart>
        <c:grouping val="standard"/>
        <c:varyColors val="0"/>
        <c:ser>
          <c:idx val="1"/>
          <c:order val="1"/>
          <c:tx>
            <c:v>Trend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SPI19352010!$A$2:$A$76</c:f>
              <c:numCache>
                <c:formatCode>0</c:formatCode>
                <c:ptCount val="75"/>
                <c:pt idx="0">
                  <c:v>1935.0</c:v>
                </c:pt>
                <c:pt idx="1">
                  <c:v>1936.0</c:v>
                </c:pt>
                <c:pt idx="2">
                  <c:v>1937.0</c:v>
                </c:pt>
                <c:pt idx="3">
                  <c:v>1938.0</c:v>
                </c:pt>
                <c:pt idx="4">
                  <c:v>1939.0</c:v>
                </c:pt>
                <c:pt idx="5">
                  <c:v>1940.0</c:v>
                </c:pt>
                <c:pt idx="6">
                  <c:v>1941.0</c:v>
                </c:pt>
                <c:pt idx="7">
                  <c:v>1942.0</c:v>
                </c:pt>
                <c:pt idx="8">
                  <c:v>1943.0</c:v>
                </c:pt>
                <c:pt idx="9">
                  <c:v>1944.0</c:v>
                </c:pt>
                <c:pt idx="10">
                  <c:v>1945.0</c:v>
                </c:pt>
                <c:pt idx="11">
                  <c:v>1946.0</c:v>
                </c:pt>
                <c:pt idx="12">
                  <c:v>1947.0</c:v>
                </c:pt>
                <c:pt idx="13">
                  <c:v>1948.0</c:v>
                </c:pt>
                <c:pt idx="14">
                  <c:v>1949.0</c:v>
                </c:pt>
                <c:pt idx="15">
                  <c:v>1950.0</c:v>
                </c:pt>
                <c:pt idx="16">
                  <c:v>1951.0</c:v>
                </c:pt>
                <c:pt idx="17">
                  <c:v>1952.0</c:v>
                </c:pt>
                <c:pt idx="18">
                  <c:v>1953.0</c:v>
                </c:pt>
                <c:pt idx="19">
                  <c:v>1954.0</c:v>
                </c:pt>
                <c:pt idx="20">
                  <c:v>1955.0</c:v>
                </c:pt>
                <c:pt idx="21">
                  <c:v>1956.0</c:v>
                </c:pt>
                <c:pt idx="22">
                  <c:v>1957.0</c:v>
                </c:pt>
                <c:pt idx="23">
                  <c:v>1958.0</c:v>
                </c:pt>
                <c:pt idx="24">
                  <c:v>1959.0</c:v>
                </c:pt>
                <c:pt idx="25">
                  <c:v>1960.0</c:v>
                </c:pt>
                <c:pt idx="26">
                  <c:v>1961.0</c:v>
                </c:pt>
                <c:pt idx="27">
                  <c:v>1962.0</c:v>
                </c:pt>
                <c:pt idx="28">
                  <c:v>1963.0</c:v>
                </c:pt>
                <c:pt idx="29">
                  <c:v>1964.0</c:v>
                </c:pt>
                <c:pt idx="30">
                  <c:v>1965.0</c:v>
                </c:pt>
                <c:pt idx="31">
                  <c:v>1966.0</c:v>
                </c:pt>
                <c:pt idx="32">
                  <c:v>1967.0</c:v>
                </c:pt>
                <c:pt idx="33">
                  <c:v>1968.0</c:v>
                </c:pt>
                <c:pt idx="34">
                  <c:v>1969.0</c:v>
                </c:pt>
                <c:pt idx="35">
                  <c:v>1970.0</c:v>
                </c:pt>
                <c:pt idx="36">
                  <c:v>1971.0</c:v>
                </c:pt>
                <c:pt idx="37">
                  <c:v>1972.0</c:v>
                </c:pt>
                <c:pt idx="38">
                  <c:v>1973.0</c:v>
                </c:pt>
                <c:pt idx="39">
                  <c:v>1974.0</c:v>
                </c:pt>
                <c:pt idx="40">
                  <c:v>1975.0</c:v>
                </c:pt>
                <c:pt idx="41">
                  <c:v>1976.0</c:v>
                </c:pt>
                <c:pt idx="42">
                  <c:v>1977.0</c:v>
                </c:pt>
                <c:pt idx="43">
                  <c:v>1978.0</c:v>
                </c:pt>
                <c:pt idx="44">
                  <c:v>1979.0</c:v>
                </c:pt>
                <c:pt idx="45">
                  <c:v>1980.0</c:v>
                </c:pt>
                <c:pt idx="46">
                  <c:v>1981.0</c:v>
                </c:pt>
                <c:pt idx="47">
                  <c:v>1982.0</c:v>
                </c:pt>
                <c:pt idx="48">
                  <c:v>1983.0</c:v>
                </c:pt>
                <c:pt idx="49">
                  <c:v>1984.0</c:v>
                </c:pt>
                <c:pt idx="50">
                  <c:v>1985.0</c:v>
                </c:pt>
                <c:pt idx="51">
                  <c:v>1986.0</c:v>
                </c:pt>
                <c:pt idx="52">
                  <c:v>1987.0</c:v>
                </c:pt>
                <c:pt idx="53">
                  <c:v>1988.0</c:v>
                </c:pt>
                <c:pt idx="54">
                  <c:v>1989.0</c:v>
                </c:pt>
                <c:pt idx="55">
                  <c:v>1990.0</c:v>
                </c:pt>
                <c:pt idx="56">
                  <c:v>1991.0</c:v>
                </c:pt>
                <c:pt idx="57">
                  <c:v>1992.0</c:v>
                </c:pt>
                <c:pt idx="58">
                  <c:v>1993.0</c:v>
                </c:pt>
                <c:pt idx="59">
                  <c:v>1994.0</c:v>
                </c:pt>
                <c:pt idx="60">
                  <c:v>1995.0</c:v>
                </c:pt>
                <c:pt idx="61">
                  <c:v>1996.0</c:v>
                </c:pt>
                <c:pt idx="62">
                  <c:v>1997.0</c:v>
                </c:pt>
                <c:pt idx="63">
                  <c:v>1998.0</c:v>
                </c:pt>
                <c:pt idx="64">
                  <c:v>1999.0</c:v>
                </c:pt>
                <c:pt idx="65">
                  <c:v>2000.0</c:v>
                </c:pt>
                <c:pt idx="66">
                  <c:v>2001.0</c:v>
                </c:pt>
                <c:pt idx="67">
                  <c:v>2002.0</c:v>
                </c:pt>
                <c:pt idx="68">
                  <c:v>2003.0</c:v>
                </c:pt>
                <c:pt idx="69">
                  <c:v>2004.0</c:v>
                </c:pt>
                <c:pt idx="70">
                  <c:v>2005.0</c:v>
                </c:pt>
                <c:pt idx="71">
                  <c:v>2006.0</c:v>
                </c:pt>
                <c:pt idx="72">
                  <c:v>2007.0</c:v>
                </c:pt>
                <c:pt idx="73">
                  <c:v>2008.0</c:v>
                </c:pt>
                <c:pt idx="74">
                  <c:v>2009.0</c:v>
                </c:pt>
              </c:numCache>
            </c:numRef>
          </c:cat>
          <c:val>
            <c:numRef>
              <c:f>SPI19352010!$F$2:$F$76</c:f>
              <c:numCache>
                <c:formatCode>0.000</c:formatCode>
                <c:ptCount val="75"/>
                <c:pt idx="0">
                  <c:v>0.0221750936006728</c:v>
                </c:pt>
                <c:pt idx="1">
                  <c:v>0.021336785389269</c:v>
                </c:pt>
                <c:pt idx="2">
                  <c:v>0.0205722003646125</c:v>
                </c:pt>
                <c:pt idx="3">
                  <c:v>0.0199005950276461</c:v>
                </c:pt>
                <c:pt idx="4">
                  <c:v>0.0193141617978578</c:v>
                </c:pt>
                <c:pt idx="5">
                  <c:v>0.0188055431907226</c:v>
                </c:pt>
                <c:pt idx="6">
                  <c:v>0.0183285847156021</c:v>
                </c:pt>
                <c:pt idx="7">
                  <c:v>0.017862949641188</c:v>
                </c:pt>
                <c:pt idx="8">
                  <c:v>0.0174454963911628</c:v>
                </c:pt>
                <c:pt idx="9">
                  <c:v>0.0170531331396329</c:v>
                </c:pt>
                <c:pt idx="10">
                  <c:v>0.0166023144643503</c:v>
                </c:pt>
                <c:pt idx="11">
                  <c:v>0.0161026965090585</c:v>
                </c:pt>
                <c:pt idx="12">
                  <c:v>0.0156503107390189</c:v>
                </c:pt>
                <c:pt idx="13">
                  <c:v>0.0153026426528329</c:v>
                </c:pt>
                <c:pt idx="14">
                  <c:v>0.0150598241096054</c:v>
                </c:pt>
                <c:pt idx="15">
                  <c:v>0.0148985553517762</c:v>
                </c:pt>
                <c:pt idx="16">
                  <c:v>0.0147818803292092</c:v>
                </c:pt>
                <c:pt idx="17">
                  <c:v>0.0147096545040379</c:v>
                </c:pt>
                <c:pt idx="18">
                  <c:v>0.0147105940001664</c:v>
                </c:pt>
                <c:pt idx="19">
                  <c:v>0.0147629813693029</c:v>
                </c:pt>
                <c:pt idx="20">
                  <c:v>0.01484592581832</c:v>
                </c:pt>
                <c:pt idx="21">
                  <c:v>0.0149443155329734</c:v>
                </c:pt>
                <c:pt idx="22">
                  <c:v>0.0150434887950048</c:v>
                </c:pt>
                <c:pt idx="23">
                  <c:v>0.0151517755498451</c:v>
                </c:pt>
                <c:pt idx="24">
                  <c:v>0.0152733344308289</c:v>
                </c:pt>
                <c:pt idx="25">
                  <c:v>0.015451069094488</c:v>
                </c:pt>
                <c:pt idx="26">
                  <c:v>0.0157459707166083</c:v>
                </c:pt>
                <c:pt idx="27">
                  <c:v>0.0161376835477411</c:v>
                </c:pt>
                <c:pt idx="28">
                  <c:v>0.0165581974504709</c:v>
                </c:pt>
                <c:pt idx="29">
                  <c:v>0.0169610777335594</c:v>
                </c:pt>
                <c:pt idx="30">
                  <c:v>0.0172831524744712</c:v>
                </c:pt>
                <c:pt idx="31">
                  <c:v>0.01745740174696</c:v>
                </c:pt>
                <c:pt idx="32">
                  <c:v>0.017491969118681</c:v>
                </c:pt>
                <c:pt idx="33">
                  <c:v>0.0174359302666161</c:v>
                </c:pt>
                <c:pt idx="34">
                  <c:v>0.0173101899305288</c:v>
                </c:pt>
                <c:pt idx="35">
                  <c:v>0.0171370576568108</c:v>
                </c:pt>
                <c:pt idx="36">
                  <c:v>0.0169761882799273</c:v>
                </c:pt>
                <c:pt idx="37">
                  <c:v>0.0168938955191829</c:v>
                </c:pt>
                <c:pt idx="38">
                  <c:v>0.0169014051488303</c:v>
                </c:pt>
                <c:pt idx="39">
                  <c:v>0.0169353106892709</c:v>
                </c:pt>
                <c:pt idx="40">
                  <c:v>0.0168443583353315</c:v>
                </c:pt>
                <c:pt idx="41">
                  <c:v>0.0164868540670073</c:v>
                </c:pt>
                <c:pt idx="42">
                  <c:v>0.0158552438789896</c:v>
                </c:pt>
                <c:pt idx="43">
                  <c:v>0.015003169069796</c:v>
                </c:pt>
                <c:pt idx="44">
                  <c:v>0.0139803836300763</c:v>
                </c:pt>
                <c:pt idx="45">
                  <c:v>0.0128087127775838</c:v>
                </c:pt>
                <c:pt idx="46">
                  <c:v>0.0114998792939689</c:v>
                </c:pt>
                <c:pt idx="47">
                  <c:v>0.0101027597996781</c:v>
                </c:pt>
                <c:pt idx="48">
                  <c:v>0.00862997346470706</c:v>
                </c:pt>
                <c:pt idx="49">
                  <c:v>0.00702723364164504</c:v>
                </c:pt>
                <c:pt idx="50">
                  <c:v>0.0052629892358147</c:v>
                </c:pt>
                <c:pt idx="51">
                  <c:v>0.00336122465782562</c:v>
                </c:pt>
                <c:pt idx="52">
                  <c:v>0.00138421544186951</c:v>
                </c:pt>
                <c:pt idx="53">
                  <c:v>-0.000580514394864284</c:v>
                </c:pt>
                <c:pt idx="54">
                  <c:v>-0.00249747446691417</c:v>
                </c:pt>
                <c:pt idx="55">
                  <c:v>-0.00438264508359598</c:v>
                </c:pt>
                <c:pt idx="56">
                  <c:v>-0.00620289157308651</c:v>
                </c:pt>
                <c:pt idx="57">
                  <c:v>-0.00791277833044957</c:v>
                </c:pt>
                <c:pt idx="58">
                  <c:v>-0.00960767498966675</c:v>
                </c:pt>
                <c:pt idx="59">
                  <c:v>-0.011511584813876</c:v>
                </c:pt>
                <c:pt idx="60">
                  <c:v>-0.0137499260986567</c:v>
                </c:pt>
                <c:pt idx="61">
                  <c:v>-0.0162666764743316</c:v>
                </c:pt>
                <c:pt idx="62">
                  <c:v>-0.0189748178062419</c:v>
                </c:pt>
                <c:pt idx="63">
                  <c:v>-0.0218347403797474</c:v>
                </c:pt>
                <c:pt idx="64">
                  <c:v>-0.0248229035408452</c:v>
                </c:pt>
                <c:pt idx="65">
                  <c:v>-0.027870928200199</c:v>
                </c:pt>
                <c:pt idx="66">
                  <c:v>-0.0308557314898525</c:v>
                </c:pt>
                <c:pt idx="67">
                  <c:v>-0.033720196863126</c:v>
                </c:pt>
                <c:pt idx="68">
                  <c:v>-0.0366898794634039</c:v>
                </c:pt>
                <c:pt idx="69">
                  <c:v>-0.0401193141933778</c:v>
                </c:pt>
                <c:pt idx="70">
                  <c:v>-0.0440902739846263</c:v>
                </c:pt>
                <c:pt idx="71">
                  <c:v>-0.0483583098053644</c:v>
                </c:pt>
                <c:pt idx="72">
                  <c:v>-0.0525642704163207</c:v>
                </c:pt>
                <c:pt idx="73">
                  <c:v>-0.0565581343878119</c:v>
                </c:pt>
                <c:pt idx="74">
                  <c:v>-0.0603866673267168</c:v>
                </c:pt>
              </c:numCache>
            </c:numRef>
          </c:val>
          <c:smooth val="0"/>
        </c:ser>
        <c:ser>
          <c:idx val="2"/>
          <c:order val="2"/>
          <c:tx>
            <c:v>Decadal</c:v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SPI19352010!$A$2:$A$76</c:f>
              <c:numCache>
                <c:formatCode>0</c:formatCode>
                <c:ptCount val="75"/>
                <c:pt idx="0">
                  <c:v>1935.0</c:v>
                </c:pt>
                <c:pt idx="1">
                  <c:v>1936.0</c:v>
                </c:pt>
                <c:pt idx="2">
                  <c:v>1937.0</c:v>
                </c:pt>
                <c:pt idx="3">
                  <c:v>1938.0</c:v>
                </c:pt>
                <c:pt idx="4">
                  <c:v>1939.0</c:v>
                </c:pt>
                <c:pt idx="5">
                  <c:v>1940.0</c:v>
                </c:pt>
                <c:pt idx="6">
                  <c:v>1941.0</c:v>
                </c:pt>
                <c:pt idx="7">
                  <c:v>1942.0</c:v>
                </c:pt>
                <c:pt idx="8">
                  <c:v>1943.0</c:v>
                </c:pt>
                <c:pt idx="9">
                  <c:v>1944.0</c:v>
                </c:pt>
                <c:pt idx="10">
                  <c:v>1945.0</c:v>
                </c:pt>
                <c:pt idx="11">
                  <c:v>1946.0</c:v>
                </c:pt>
                <c:pt idx="12">
                  <c:v>1947.0</c:v>
                </c:pt>
                <c:pt idx="13">
                  <c:v>1948.0</c:v>
                </c:pt>
                <c:pt idx="14">
                  <c:v>1949.0</c:v>
                </c:pt>
                <c:pt idx="15">
                  <c:v>1950.0</c:v>
                </c:pt>
                <c:pt idx="16">
                  <c:v>1951.0</c:v>
                </c:pt>
                <c:pt idx="17">
                  <c:v>1952.0</c:v>
                </c:pt>
                <c:pt idx="18">
                  <c:v>1953.0</c:v>
                </c:pt>
                <c:pt idx="19">
                  <c:v>1954.0</c:v>
                </c:pt>
                <c:pt idx="20">
                  <c:v>1955.0</c:v>
                </c:pt>
                <c:pt idx="21">
                  <c:v>1956.0</c:v>
                </c:pt>
                <c:pt idx="22">
                  <c:v>1957.0</c:v>
                </c:pt>
                <c:pt idx="23">
                  <c:v>1958.0</c:v>
                </c:pt>
                <c:pt idx="24">
                  <c:v>1959.0</c:v>
                </c:pt>
                <c:pt idx="25">
                  <c:v>1960.0</c:v>
                </c:pt>
                <c:pt idx="26">
                  <c:v>1961.0</c:v>
                </c:pt>
                <c:pt idx="27">
                  <c:v>1962.0</c:v>
                </c:pt>
                <c:pt idx="28">
                  <c:v>1963.0</c:v>
                </c:pt>
                <c:pt idx="29">
                  <c:v>1964.0</c:v>
                </c:pt>
                <c:pt idx="30">
                  <c:v>1965.0</c:v>
                </c:pt>
                <c:pt idx="31">
                  <c:v>1966.0</c:v>
                </c:pt>
                <c:pt idx="32">
                  <c:v>1967.0</c:v>
                </c:pt>
                <c:pt idx="33">
                  <c:v>1968.0</c:v>
                </c:pt>
                <c:pt idx="34">
                  <c:v>1969.0</c:v>
                </c:pt>
                <c:pt idx="35">
                  <c:v>1970.0</c:v>
                </c:pt>
                <c:pt idx="36">
                  <c:v>1971.0</c:v>
                </c:pt>
                <c:pt idx="37">
                  <c:v>1972.0</c:v>
                </c:pt>
                <c:pt idx="38">
                  <c:v>1973.0</c:v>
                </c:pt>
                <c:pt idx="39">
                  <c:v>1974.0</c:v>
                </c:pt>
                <c:pt idx="40">
                  <c:v>1975.0</c:v>
                </c:pt>
                <c:pt idx="41">
                  <c:v>1976.0</c:v>
                </c:pt>
                <c:pt idx="42">
                  <c:v>1977.0</c:v>
                </c:pt>
                <c:pt idx="43">
                  <c:v>1978.0</c:v>
                </c:pt>
                <c:pt idx="44">
                  <c:v>1979.0</c:v>
                </c:pt>
                <c:pt idx="45">
                  <c:v>1980.0</c:v>
                </c:pt>
                <c:pt idx="46">
                  <c:v>1981.0</c:v>
                </c:pt>
                <c:pt idx="47">
                  <c:v>1982.0</c:v>
                </c:pt>
                <c:pt idx="48">
                  <c:v>1983.0</c:v>
                </c:pt>
                <c:pt idx="49">
                  <c:v>1984.0</c:v>
                </c:pt>
                <c:pt idx="50">
                  <c:v>1985.0</c:v>
                </c:pt>
                <c:pt idx="51">
                  <c:v>1986.0</c:v>
                </c:pt>
                <c:pt idx="52">
                  <c:v>1987.0</c:v>
                </c:pt>
                <c:pt idx="53">
                  <c:v>1988.0</c:v>
                </c:pt>
                <c:pt idx="54">
                  <c:v>1989.0</c:v>
                </c:pt>
                <c:pt idx="55">
                  <c:v>1990.0</c:v>
                </c:pt>
                <c:pt idx="56">
                  <c:v>1991.0</c:v>
                </c:pt>
                <c:pt idx="57">
                  <c:v>1992.0</c:v>
                </c:pt>
                <c:pt idx="58">
                  <c:v>1993.0</c:v>
                </c:pt>
                <c:pt idx="59">
                  <c:v>1994.0</c:v>
                </c:pt>
                <c:pt idx="60">
                  <c:v>1995.0</c:v>
                </c:pt>
                <c:pt idx="61">
                  <c:v>1996.0</c:v>
                </c:pt>
                <c:pt idx="62">
                  <c:v>1997.0</c:v>
                </c:pt>
                <c:pt idx="63">
                  <c:v>1998.0</c:v>
                </c:pt>
                <c:pt idx="64">
                  <c:v>1999.0</c:v>
                </c:pt>
                <c:pt idx="65">
                  <c:v>2000.0</c:v>
                </c:pt>
                <c:pt idx="66">
                  <c:v>2001.0</c:v>
                </c:pt>
                <c:pt idx="67">
                  <c:v>2002.0</c:v>
                </c:pt>
                <c:pt idx="68">
                  <c:v>2003.0</c:v>
                </c:pt>
                <c:pt idx="69">
                  <c:v>2004.0</c:v>
                </c:pt>
                <c:pt idx="70">
                  <c:v>2005.0</c:v>
                </c:pt>
                <c:pt idx="71">
                  <c:v>2006.0</c:v>
                </c:pt>
                <c:pt idx="72">
                  <c:v>2007.0</c:v>
                </c:pt>
                <c:pt idx="73">
                  <c:v>2008.0</c:v>
                </c:pt>
                <c:pt idx="74">
                  <c:v>2009.0</c:v>
                </c:pt>
              </c:numCache>
            </c:numRef>
          </c:cat>
          <c:val>
            <c:numRef>
              <c:f>SPI19352010!$N$2:$N$76</c:f>
              <c:numCache>
                <c:formatCode>0.000</c:formatCode>
                <c:ptCount val="75"/>
                <c:pt idx="0">
                  <c:v>-0.266611344414853</c:v>
                </c:pt>
                <c:pt idx="1">
                  <c:v>-0.232390700462101</c:v>
                </c:pt>
                <c:pt idx="2">
                  <c:v>-0.14613186829348</c:v>
                </c:pt>
                <c:pt idx="3">
                  <c:v>-0.0480502858479484</c:v>
                </c:pt>
                <c:pt idx="4">
                  <c:v>0.0152909377915689</c:v>
                </c:pt>
                <c:pt idx="5">
                  <c:v>0.0109409743827753</c:v>
                </c:pt>
                <c:pt idx="6">
                  <c:v>-0.0679192578701422</c:v>
                </c:pt>
                <c:pt idx="7">
                  <c:v>-0.201852221044575</c:v>
                </c:pt>
                <c:pt idx="8">
                  <c:v>-0.355777808036099</c:v>
                </c:pt>
                <c:pt idx="9">
                  <c:v>-0.493827070078418</c:v>
                </c:pt>
                <c:pt idx="10">
                  <c:v>-0.591254889064417</c:v>
                </c:pt>
                <c:pt idx="11">
                  <c:v>-0.63921540351906</c:v>
                </c:pt>
                <c:pt idx="12">
                  <c:v>-0.642438111020019</c:v>
                </c:pt>
                <c:pt idx="13">
                  <c:v>-0.612949551286315</c:v>
                </c:pt>
                <c:pt idx="14">
                  <c:v>-0.563845785561505</c:v>
                </c:pt>
                <c:pt idx="15">
                  <c:v>-0.50591106340617</c:v>
                </c:pt>
                <c:pt idx="16">
                  <c:v>-0.447560601109745</c:v>
                </c:pt>
                <c:pt idx="17">
                  <c:v>-0.396434856290864</c:v>
                </c:pt>
                <c:pt idx="18">
                  <c:v>-0.360139808519401</c:v>
                </c:pt>
                <c:pt idx="19">
                  <c:v>-0.344577577486036</c:v>
                </c:pt>
                <c:pt idx="20">
                  <c:v>-0.350438899159705</c:v>
                </c:pt>
                <c:pt idx="21">
                  <c:v>-0.370325208498711</c:v>
                </c:pt>
                <c:pt idx="22">
                  <c:v>-0.389244937170745</c:v>
                </c:pt>
                <c:pt idx="23">
                  <c:v>-0.389433268815626</c:v>
                </c:pt>
                <c:pt idx="24">
                  <c:v>-0.357619007780165</c:v>
                </c:pt>
                <c:pt idx="25">
                  <c:v>-0.291047752912808</c:v>
                </c:pt>
                <c:pt idx="26">
                  <c:v>-0.199113070308397</c:v>
                </c:pt>
                <c:pt idx="27">
                  <c:v>-0.0997404708250461</c:v>
                </c:pt>
                <c:pt idx="28">
                  <c:v>-0.0119864024425662</c:v>
                </c:pt>
                <c:pt idx="29">
                  <c:v>0.0523750009373773</c:v>
                </c:pt>
                <c:pt idx="30">
                  <c:v>0.0951200546752618</c:v>
                </c:pt>
                <c:pt idx="31">
                  <c:v>0.132914979490431</c:v>
                </c:pt>
                <c:pt idx="32">
                  <c:v>0.192319745122054</c:v>
                </c:pt>
                <c:pt idx="33">
                  <c:v>0.299381296946072</c:v>
                </c:pt>
                <c:pt idx="34">
                  <c:v>0.46717191798235</c:v>
                </c:pt>
                <c:pt idx="35">
                  <c:v>0.686071267649703</c:v>
                </c:pt>
                <c:pt idx="36">
                  <c:v>0.921417916513621</c:v>
                </c:pt>
                <c:pt idx="37">
                  <c:v>1.12111074549708</c:v>
                </c:pt>
                <c:pt idx="38">
                  <c:v>1.23191131666202</c:v>
                </c:pt>
                <c:pt idx="39">
                  <c:v>1.21876152300527</c:v>
                </c:pt>
                <c:pt idx="40">
                  <c:v>1.07889000358468</c:v>
                </c:pt>
                <c:pt idx="41">
                  <c:v>0.844068899240105</c:v>
                </c:pt>
                <c:pt idx="42">
                  <c:v>0.56978033798533</c:v>
                </c:pt>
                <c:pt idx="43">
                  <c:v>0.316088061368211</c:v>
                </c:pt>
                <c:pt idx="44">
                  <c:v>0.128136050404287</c:v>
                </c:pt>
                <c:pt idx="45">
                  <c:v>0.0232876699798327</c:v>
                </c:pt>
                <c:pt idx="46">
                  <c:v>-0.0114797566891684</c:v>
                </c:pt>
                <c:pt idx="47">
                  <c:v>-0.0119939448233257</c:v>
                </c:pt>
                <c:pt idx="48">
                  <c:v>-0.0219659281891775</c:v>
                </c:pt>
                <c:pt idx="49">
                  <c:v>-0.0753813659725453</c:v>
                </c:pt>
                <c:pt idx="50">
                  <c:v>-0.181982857206139</c:v>
                </c:pt>
                <c:pt idx="51">
                  <c:v>-0.321708187045499</c:v>
                </c:pt>
                <c:pt idx="52">
                  <c:v>-0.451750426033975</c:v>
                </c:pt>
                <c:pt idx="53">
                  <c:v>-0.52476325560308</c:v>
                </c:pt>
                <c:pt idx="54">
                  <c:v>-0.510573490557561</c:v>
                </c:pt>
                <c:pt idx="55">
                  <c:v>-0.410645923035206</c:v>
                </c:pt>
                <c:pt idx="56">
                  <c:v>-0.257415335352723</c:v>
                </c:pt>
                <c:pt idx="57">
                  <c:v>-0.0984280106538989</c:v>
                </c:pt>
                <c:pt idx="58">
                  <c:v>0.0265496323137185</c:v>
                </c:pt>
                <c:pt idx="59">
                  <c:v>0.103611432621006</c:v>
                </c:pt>
                <c:pt idx="60">
                  <c:v>0.148987115304695</c:v>
                </c:pt>
                <c:pt idx="61">
                  <c:v>0.197938321832051</c:v>
                </c:pt>
                <c:pt idx="62">
                  <c:v>0.284345786521881</c:v>
                </c:pt>
                <c:pt idx="63">
                  <c:v>0.421071481778276</c:v>
                </c:pt>
                <c:pt idx="64">
                  <c:v>0.590136670164832</c:v>
                </c:pt>
                <c:pt idx="65">
                  <c:v>0.746783887425353</c:v>
                </c:pt>
                <c:pt idx="66">
                  <c:v>0.835246461728935</c:v>
                </c:pt>
                <c:pt idx="67">
                  <c:v>0.809374636824895</c:v>
                </c:pt>
                <c:pt idx="68">
                  <c:v>0.649886639805784</c:v>
                </c:pt>
                <c:pt idx="69">
                  <c:v>0.371965512826637</c:v>
                </c:pt>
                <c:pt idx="70">
                  <c:v>0.0210775220049741</c:v>
                </c:pt>
                <c:pt idx="71">
                  <c:v>-0.340351096894411</c:v>
                </c:pt>
                <c:pt idx="72">
                  <c:v>-0.649323245184584</c:v>
                </c:pt>
                <c:pt idx="73">
                  <c:v>-0.855385481895369</c:v>
                </c:pt>
                <c:pt idx="74">
                  <c:v>-0.927346480320347</c:v>
                </c:pt>
              </c:numCache>
            </c:numRef>
          </c:val>
          <c:smooth val="0"/>
        </c:ser>
        <c:ser>
          <c:idx val="3"/>
          <c:order val="3"/>
          <c:tx>
            <c:v>IntAnn</c:v>
          </c:tx>
          <c:spPr>
            <a:ln w="38100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SPI19352010!$A$2:$A$76</c:f>
              <c:numCache>
                <c:formatCode>0</c:formatCode>
                <c:ptCount val="75"/>
                <c:pt idx="0">
                  <c:v>1935.0</c:v>
                </c:pt>
                <c:pt idx="1">
                  <c:v>1936.0</c:v>
                </c:pt>
                <c:pt idx="2">
                  <c:v>1937.0</c:v>
                </c:pt>
                <c:pt idx="3">
                  <c:v>1938.0</c:v>
                </c:pt>
                <c:pt idx="4">
                  <c:v>1939.0</c:v>
                </c:pt>
                <c:pt idx="5">
                  <c:v>1940.0</c:v>
                </c:pt>
                <c:pt idx="6">
                  <c:v>1941.0</c:v>
                </c:pt>
                <c:pt idx="7">
                  <c:v>1942.0</c:v>
                </c:pt>
                <c:pt idx="8">
                  <c:v>1943.0</c:v>
                </c:pt>
                <c:pt idx="9">
                  <c:v>1944.0</c:v>
                </c:pt>
                <c:pt idx="10">
                  <c:v>1945.0</c:v>
                </c:pt>
                <c:pt idx="11">
                  <c:v>1946.0</c:v>
                </c:pt>
                <c:pt idx="12">
                  <c:v>1947.0</c:v>
                </c:pt>
                <c:pt idx="13">
                  <c:v>1948.0</c:v>
                </c:pt>
                <c:pt idx="14">
                  <c:v>1949.0</c:v>
                </c:pt>
                <c:pt idx="15">
                  <c:v>1950.0</c:v>
                </c:pt>
                <c:pt idx="16">
                  <c:v>1951.0</c:v>
                </c:pt>
                <c:pt idx="17">
                  <c:v>1952.0</c:v>
                </c:pt>
                <c:pt idx="18">
                  <c:v>1953.0</c:v>
                </c:pt>
                <c:pt idx="19">
                  <c:v>1954.0</c:v>
                </c:pt>
                <c:pt idx="20">
                  <c:v>1955.0</c:v>
                </c:pt>
                <c:pt idx="21">
                  <c:v>1956.0</c:v>
                </c:pt>
                <c:pt idx="22">
                  <c:v>1957.0</c:v>
                </c:pt>
                <c:pt idx="23">
                  <c:v>1958.0</c:v>
                </c:pt>
                <c:pt idx="24">
                  <c:v>1959.0</c:v>
                </c:pt>
                <c:pt idx="25">
                  <c:v>1960.0</c:v>
                </c:pt>
                <c:pt idx="26">
                  <c:v>1961.0</c:v>
                </c:pt>
                <c:pt idx="27">
                  <c:v>1962.0</c:v>
                </c:pt>
                <c:pt idx="28">
                  <c:v>1963.0</c:v>
                </c:pt>
                <c:pt idx="29">
                  <c:v>1964.0</c:v>
                </c:pt>
                <c:pt idx="30">
                  <c:v>1965.0</c:v>
                </c:pt>
                <c:pt idx="31">
                  <c:v>1966.0</c:v>
                </c:pt>
                <c:pt idx="32">
                  <c:v>1967.0</c:v>
                </c:pt>
                <c:pt idx="33">
                  <c:v>1968.0</c:v>
                </c:pt>
                <c:pt idx="34">
                  <c:v>1969.0</c:v>
                </c:pt>
                <c:pt idx="35">
                  <c:v>1970.0</c:v>
                </c:pt>
                <c:pt idx="36">
                  <c:v>1971.0</c:v>
                </c:pt>
                <c:pt idx="37">
                  <c:v>1972.0</c:v>
                </c:pt>
                <c:pt idx="38">
                  <c:v>1973.0</c:v>
                </c:pt>
                <c:pt idx="39">
                  <c:v>1974.0</c:v>
                </c:pt>
                <c:pt idx="40">
                  <c:v>1975.0</c:v>
                </c:pt>
                <c:pt idx="41">
                  <c:v>1976.0</c:v>
                </c:pt>
                <c:pt idx="42">
                  <c:v>1977.0</c:v>
                </c:pt>
                <c:pt idx="43">
                  <c:v>1978.0</c:v>
                </c:pt>
                <c:pt idx="44">
                  <c:v>1979.0</c:v>
                </c:pt>
                <c:pt idx="45">
                  <c:v>1980.0</c:v>
                </c:pt>
                <c:pt idx="46">
                  <c:v>1981.0</c:v>
                </c:pt>
                <c:pt idx="47">
                  <c:v>1982.0</c:v>
                </c:pt>
                <c:pt idx="48">
                  <c:v>1983.0</c:v>
                </c:pt>
                <c:pt idx="49">
                  <c:v>1984.0</c:v>
                </c:pt>
                <c:pt idx="50">
                  <c:v>1985.0</c:v>
                </c:pt>
                <c:pt idx="51">
                  <c:v>1986.0</c:v>
                </c:pt>
                <c:pt idx="52">
                  <c:v>1987.0</c:v>
                </c:pt>
                <c:pt idx="53">
                  <c:v>1988.0</c:v>
                </c:pt>
                <c:pt idx="54">
                  <c:v>1989.0</c:v>
                </c:pt>
                <c:pt idx="55">
                  <c:v>1990.0</c:v>
                </c:pt>
                <c:pt idx="56">
                  <c:v>1991.0</c:v>
                </c:pt>
                <c:pt idx="57">
                  <c:v>1992.0</c:v>
                </c:pt>
                <c:pt idx="58">
                  <c:v>1993.0</c:v>
                </c:pt>
                <c:pt idx="59">
                  <c:v>1994.0</c:v>
                </c:pt>
                <c:pt idx="60">
                  <c:v>1995.0</c:v>
                </c:pt>
                <c:pt idx="61">
                  <c:v>1996.0</c:v>
                </c:pt>
                <c:pt idx="62">
                  <c:v>1997.0</c:v>
                </c:pt>
                <c:pt idx="63">
                  <c:v>1998.0</c:v>
                </c:pt>
                <c:pt idx="64">
                  <c:v>1999.0</c:v>
                </c:pt>
                <c:pt idx="65">
                  <c:v>2000.0</c:v>
                </c:pt>
                <c:pt idx="66">
                  <c:v>2001.0</c:v>
                </c:pt>
                <c:pt idx="67">
                  <c:v>2002.0</c:v>
                </c:pt>
                <c:pt idx="68">
                  <c:v>2003.0</c:v>
                </c:pt>
                <c:pt idx="69">
                  <c:v>2004.0</c:v>
                </c:pt>
                <c:pt idx="70">
                  <c:v>2005.0</c:v>
                </c:pt>
                <c:pt idx="71">
                  <c:v>2006.0</c:v>
                </c:pt>
                <c:pt idx="72">
                  <c:v>2007.0</c:v>
                </c:pt>
                <c:pt idx="73">
                  <c:v>2008.0</c:v>
                </c:pt>
                <c:pt idx="74">
                  <c:v>2009.0</c:v>
                </c:pt>
              </c:numCache>
            </c:numRef>
          </c:cat>
          <c:val>
            <c:numRef>
              <c:f>SPI19352010!$R$2:$R$76</c:f>
              <c:numCache>
                <c:formatCode>0.000</c:formatCode>
                <c:ptCount val="75"/>
                <c:pt idx="0">
                  <c:v>0.32843625081418</c:v>
                </c:pt>
                <c:pt idx="1">
                  <c:v>-1.00594608492717</c:v>
                </c:pt>
                <c:pt idx="2">
                  <c:v>0.0355596679288671</c:v>
                </c:pt>
                <c:pt idx="3">
                  <c:v>0.125149690820302</c:v>
                </c:pt>
                <c:pt idx="4">
                  <c:v>1.27339490041057</c:v>
                </c:pt>
                <c:pt idx="5">
                  <c:v>0.518253482426502</c:v>
                </c:pt>
                <c:pt idx="6">
                  <c:v>-0.89740932684546</c:v>
                </c:pt>
                <c:pt idx="7">
                  <c:v>-0.0430107285966128</c:v>
                </c:pt>
                <c:pt idx="8">
                  <c:v>-0.723667688355064</c:v>
                </c:pt>
                <c:pt idx="9">
                  <c:v>0.400773936938785</c:v>
                </c:pt>
                <c:pt idx="10">
                  <c:v>-0.038347425399933</c:v>
                </c:pt>
                <c:pt idx="11">
                  <c:v>-0.0788872929899985</c:v>
                </c:pt>
                <c:pt idx="12">
                  <c:v>0.651787800281</c:v>
                </c:pt>
                <c:pt idx="13">
                  <c:v>-0.847353091366518</c:v>
                </c:pt>
                <c:pt idx="14">
                  <c:v>1.3617859614519</c:v>
                </c:pt>
                <c:pt idx="15">
                  <c:v>-0.941987491945606</c:v>
                </c:pt>
                <c:pt idx="16">
                  <c:v>0.0687787207805361</c:v>
                </c:pt>
                <c:pt idx="17">
                  <c:v>-0.420274798213175</c:v>
                </c:pt>
                <c:pt idx="18">
                  <c:v>0.480429214519234</c:v>
                </c:pt>
                <c:pt idx="19">
                  <c:v>-0.777185403883267</c:v>
                </c:pt>
                <c:pt idx="20">
                  <c:v>0.570592973341385</c:v>
                </c:pt>
                <c:pt idx="21">
                  <c:v>1.25138089296574</c:v>
                </c:pt>
                <c:pt idx="22">
                  <c:v>-0.63879855162426</c:v>
                </c:pt>
                <c:pt idx="23">
                  <c:v>-1.16171850673422</c:v>
                </c:pt>
                <c:pt idx="24">
                  <c:v>0.182345673349336</c:v>
                </c:pt>
                <c:pt idx="25">
                  <c:v>0.90659668381832</c:v>
                </c:pt>
                <c:pt idx="26">
                  <c:v>-0.492632900408212</c:v>
                </c:pt>
                <c:pt idx="27">
                  <c:v>0.279602787277305</c:v>
                </c:pt>
                <c:pt idx="28">
                  <c:v>-0.993571795007905</c:v>
                </c:pt>
                <c:pt idx="29">
                  <c:v>0.882663921329063</c:v>
                </c:pt>
                <c:pt idx="30">
                  <c:v>0.270596792850267</c:v>
                </c:pt>
                <c:pt idx="31">
                  <c:v>0.148627618762609</c:v>
                </c:pt>
                <c:pt idx="32">
                  <c:v>-1.31781171424074</c:v>
                </c:pt>
                <c:pt idx="33">
                  <c:v>1.60418277278731</c:v>
                </c:pt>
                <c:pt idx="34">
                  <c:v>-0.508482107912879</c:v>
                </c:pt>
                <c:pt idx="35">
                  <c:v>-0.193208325306514</c:v>
                </c:pt>
                <c:pt idx="36">
                  <c:v>-0.889394104793548</c:v>
                </c:pt>
                <c:pt idx="37">
                  <c:v>-0.318004641016267</c:v>
                </c:pt>
                <c:pt idx="38">
                  <c:v>1.03018727818915</c:v>
                </c:pt>
                <c:pt idx="39">
                  <c:v>0.738303166305459</c:v>
                </c:pt>
                <c:pt idx="40">
                  <c:v>0.811265638079992</c:v>
                </c:pt>
                <c:pt idx="41">
                  <c:v>-1.87855575330711</c:v>
                </c:pt>
                <c:pt idx="42">
                  <c:v>-0.0666355818643192</c:v>
                </c:pt>
                <c:pt idx="43">
                  <c:v>0.709908769561993</c:v>
                </c:pt>
                <c:pt idx="44">
                  <c:v>-0.289116434034363</c:v>
                </c:pt>
                <c:pt idx="45">
                  <c:v>-0.472096382757416</c:v>
                </c:pt>
                <c:pt idx="46">
                  <c:v>0.9109798773952</c:v>
                </c:pt>
                <c:pt idx="47">
                  <c:v>0.348891185023648</c:v>
                </c:pt>
                <c:pt idx="48">
                  <c:v>-2.44266404527553</c:v>
                </c:pt>
                <c:pt idx="49">
                  <c:v>1.3183541323309</c:v>
                </c:pt>
                <c:pt idx="50">
                  <c:v>0.752719867970324</c:v>
                </c:pt>
                <c:pt idx="51">
                  <c:v>0.911346962387673</c:v>
                </c:pt>
                <c:pt idx="52">
                  <c:v>-0.035633789407895</c:v>
                </c:pt>
                <c:pt idx="53">
                  <c:v>-1.58465623000206</c:v>
                </c:pt>
                <c:pt idx="54">
                  <c:v>-0.341929034975525</c:v>
                </c:pt>
                <c:pt idx="55">
                  <c:v>-0.300971431881198</c:v>
                </c:pt>
                <c:pt idx="56">
                  <c:v>-0.0463817730741908</c:v>
                </c:pt>
                <c:pt idx="57">
                  <c:v>1.39234078898435</c:v>
                </c:pt>
                <c:pt idx="58">
                  <c:v>0.469058042675948</c:v>
                </c:pt>
                <c:pt idx="59">
                  <c:v>-0.12509984780713</c:v>
                </c:pt>
                <c:pt idx="60">
                  <c:v>-0.700237189206038</c:v>
                </c:pt>
                <c:pt idx="61">
                  <c:v>0.64332835464228</c:v>
                </c:pt>
                <c:pt idx="62">
                  <c:v>-1.05737096871564</c:v>
                </c:pt>
                <c:pt idx="63">
                  <c:v>-0.300236741398529</c:v>
                </c:pt>
                <c:pt idx="64">
                  <c:v>0.354686233376013</c:v>
                </c:pt>
                <c:pt idx="65">
                  <c:v>0.450087040774846</c:v>
                </c:pt>
                <c:pt idx="66">
                  <c:v>-0.139390730239082</c:v>
                </c:pt>
                <c:pt idx="67">
                  <c:v>-0.0946544399617689</c:v>
                </c:pt>
                <c:pt idx="68">
                  <c:v>0.0758032396576196</c:v>
                </c:pt>
                <c:pt idx="69">
                  <c:v>1.43715380136674</c:v>
                </c:pt>
                <c:pt idx="70">
                  <c:v>-0.965987248020348</c:v>
                </c:pt>
                <c:pt idx="71">
                  <c:v>-1.00629059330022</c:v>
                </c:pt>
                <c:pt idx="72">
                  <c:v>-0.633112484399096</c:v>
                </c:pt>
                <c:pt idx="73">
                  <c:v>0.986943616283181</c:v>
                </c:pt>
                <c:pt idx="74">
                  <c:v>0.500733147647064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5257960"/>
        <c:axId val="-2110940696"/>
      </c:lineChart>
      <c:catAx>
        <c:axId val="-212525796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000" b="1" i="0">
                <a:latin typeface="+mj-lt"/>
              </a:defRPr>
            </a:pPr>
            <a:endParaRPr lang="en-US"/>
          </a:p>
        </c:txPr>
        <c:crossAx val="-2110940696"/>
        <c:crosses val="autoZero"/>
        <c:auto val="1"/>
        <c:lblAlgn val="ctr"/>
        <c:lblOffset val="100"/>
        <c:noMultiLvlLbl val="0"/>
      </c:catAx>
      <c:valAx>
        <c:axId val="-2110940696"/>
        <c:scaling>
          <c:orientation val="minMax"/>
          <c:max val="2.5"/>
          <c:min val="-2.5"/>
        </c:scaling>
        <c:delete val="0"/>
        <c:axPos val="l"/>
        <c:majorGridlines>
          <c:spPr>
            <a:ln>
              <a:noFill/>
            </a:ln>
          </c:spPr>
        </c:majorGridlines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100" b="1" i="0"/>
            </a:pPr>
            <a:endParaRPr lang="en-US"/>
          </a:p>
        </c:txPr>
        <c:crossAx val="-2125257960"/>
        <c:crosses val="autoZero"/>
        <c:crossBetween val="between"/>
        <c:majorUnit val="1.0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0491729998933886"/>
          <c:y val="0.0969606106693876"/>
          <c:w val="0.655783935898858"/>
          <c:h val="0.061611159548307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image" Target="../media/image13.png"/><Relationship Id="rId2" Type="http://schemas.openxmlformats.org/officeDocument/2006/relationships/image" Target="../media/image1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6.jpg"/><Relationship Id="rId5" Type="http://schemas.openxmlformats.org/officeDocument/2006/relationships/image" Target="../media/image15.jpg"/><Relationship Id="rId1" Type="http://schemas.openxmlformats.org/officeDocument/2006/relationships/image" Target="../media/image13.png"/><Relationship Id="rId2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577540-4B80-114F-88B1-BF7DD5D6C4B6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1CDDE8-3527-C549-B170-4669E5D71CD8}">
      <dgm:prSet phldrT="[Text]" phldr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692E3881-B60D-2544-B77F-0BEA46196FD2}" type="parTrans" cxnId="{F5A32A51-2092-7447-90D2-22738CCE84CA}">
      <dgm:prSet/>
      <dgm:spPr/>
      <dgm:t>
        <a:bodyPr/>
        <a:lstStyle/>
        <a:p>
          <a:endParaRPr lang="en-US"/>
        </a:p>
      </dgm:t>
    </dgm:pt>
    <dgm:pt modelId="{BD025E98-3C3A-8841-946A-66EFE767362B}" type="sibTrans" cxnId="{F5A32A51-2092-7447-90D2-22738CCE84CA}">
      <dgm:prSet/>
      <dgm:spPr/>
      <dgm:t>
        <a:bodyPr/>
        <a:lstStyle/>
        <a:p>
          <a:endParaRPr lang="en-US"/>
        </a:p>
      </dgm:t>
    </dgm:pt>
    <dgm:pt modelId="{05DCBB55-8C5E-F64A-A1A6-CD02602D4112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5BED5039-B29B-F740-B813-3AC4F4ECAF1C}" type="parTrans" cxnId="{E127E897-2186-A245-B487-DAC5C3E7D455}">
      <dgm:prSet/>
      <dgm:spPr/>
      <dgm:t>
        <a:bodyPr/>
        <a:lstStyle/>
        <a:p>
          <a:endParaRPr lang="en-US"/>
        </a:p>
      </dgm:t>
    </dgm:pt>
    <dgm:pt modelId="{EFF57A58-48FA-904E-8A42-3A6B80F6FD9E}" type="sibTrans" cxnId="{E127E897-2186-A245-B487-DAC5C3E7D455}">
      <dgm:prSet/>
      <dgm:spPr/>
      <dgm:t>
        <a:bodyPr/>
        <a:lstStyle/>
        <a:p>
          <a:endParaRPr lang="en-US"/>
        </a:p>
      </dgm:t>
    </dgm:pt>
    <dgm:pt modelId="{50C4510D-E546-2D4D-8A3A-DFA942214D89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E053085E-CBE1-9443-A2DC-381D843D083A}" type="parTrans" cxnId="{0D3F51D1-8230-8B4B-BD79-54F5B65FD550}">
      <dgm:prSet/>
      <dgm:spPr/>
      <dgm:t>
        <a:bodyPr/>
        <a:lstStyle/>
        <a:p>
          <a:endParaRPr lang="en-US"/>
        </a:p>
      </dgm:t>
    </dgm:pt>
    <dgm:pt modelId="{80A51E07-7CB5-E742-88F1-73A377C04FEE}" type="sibTrans" cxnId="{0D3F51D1-8230-8B4B-BD79-54F5B65FD550}">
      <dgm:prSet/>
      <dgm:spPr/>
      <dgm:t>
        <a:bodyPr/>
        <a:lstStyle/>
        <a:p>
          <a:endParaRPr lang="en-US"/>
        </a:p>
      </dgm:t>
    </dgm:pt>
    <dgm:pt modelId="{3F81F2FA-EAF6-B749-8FE7-7843091A691E}">
      <dgm:prSet phldrT="[Text]" phldr="1" custRadScaleRad="108716" custRadScaleInc="11463"/>
      <dgm:spPr/>
      <dgm:t>
        <a:bodyPr/>
        <a:lstStyle/>
        <a:p>
          <a:endParaRPr lang="en-US" dirty="0"/>
        </a:p>
      </dgm:t>
    </dgm:pt>
    <dgm:pt modelId="{A04B6F15-0B93-BC4E-ACEE-873AD39E57DF}" type="parTrans" cxnId="{4E232253-3BAC-3F45-B3C5-3660805E9EC9}">
      <dgm:prSet custScaleX="65448" custLinFactNeighborX="15608" custLinFactNeighborY="35258"/>
      <dgm:spPr/>
      <dgm:t>
        <a:bodyPr/>
        <a:lstStyle/>
        <a:p>
          <a:endParaRPr lang="en-US"/>
        </a:p>
      </dgm:t>
    </dgm:pt>
    <dgm:pt modelId="{E4B846CA-5EFA-FA42-9C48-B42467C464B7}" type="sibTrans" cxnId="{4E232253-3BAC-3F45-B3C5-3660805E9EC9}">
      <dgm:prSet/>
      <dgm:spPr/>
      <dgm:t>
        <a:bodyPr/>
        <a:lstStyle/>
        <a:p>
          <a:endParaRPr lang="en-US"/>
        </a:p>
      </dgm:t>
    </dgm:pt>
    <dgm:pt modelId="{49ED7522-4D04-F04E-82E9-4DA61A7EEC18}">
      <dgm:prSet phldrT="[Text]" phldr="1" custRadScaleRad="108716" custRadScaleInc="11463"/>
      <dgm:spPr/>
      <dgm:t>
        <a:bodyPr/>
        <a:lstStyle/>
        <a:p>
          <a:endParaRPr lang="en-US" dirty="0"/>
        </a:p>
      </dgm:t>
    </dgm:pt>
    <dgm:pt modelId="{539CF43D-098F-504F-B187-8ED34CE86AFB}" type="parTrans" cxnId="{5DC49C08-F30D-7E4B-B486-C5FCAEECCA31}">
      <dgm:prSet custScaleX="65448" custLinFactNeighborX="15608" custLinFactNeighborY="35258"/>
      <dgm:spPr/>
      <dgm:t>
        <a:bodyPr/>
        <a:lstStyle/>
        <a:p>
          <a:endParaRPr lang="en-US"/>
        </a:p>
      </dgm:t>
    </dgm:pt>
    <dgm:pt modelId="{C99B72F1-0D98-9041-9D44-DF4A296F1541}" type="sibTrans" cxnId="{5DC49C08-F30D-7E4B-B486-C5FCAEECCA31}">
      <dgm:prSet/>
      <dgm:spPr/>
      <dgm:t>
        <a:bodyPr/>
        <a:lstStyle/>
        <a:p>
          <a:endParaRPr lang="en-US"/>
        </a:p>
      </dgm:t>
    </dgm:pt>
    <dgm:pt modelId="{0DCF8576-81AD-3C4E-B5DE-0070B79BF40A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808BFD47-1EFD-8141-9BEA-4F527CA57170}" type="parTrans" cxnId="{1940E5C6-88B7-7A43-93EE-967DF61DB33D}">
      <dgm:prSet/>
      <dgm:spPr/>
      <dgm:t>
        <a:bodyPr/>
        <a:lstStyle/>
        <a:p>
          <a:endParaRPr lang="en-US"/>
        </a:p>
      </dgm:t>
    </dgm:pt>
    <dgm:pt modelId="{EB6F2FDD-62D1-F241-A3A2-B37AE0DD18DC}" type="sibTrans" cxnId="{1940E5C6-88B7-7A43-93EE-967DF61DB33D}">
      <dgm:prSet/>
      <dgm:spPr/>
      <dgm:t>
        <a:bodyPr/>
        <a:lstStyle/>
        <a:p>
          <a:endParaRPr lang="en-US"/>
        </a:p>
      </dgm:t>
    </dgm:pt>
    <dgm:pt modelId="{4A20CB19-0D63-6845-903E-1D9B09C9D371}">
      <dgm:prSet phldrT="[Text]" phldr="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17CF4032-2C92-154F-9BBB-6B63E0D582CA}" type="sibTrans" cxnId="{88F8CC34-5790-0B42-9C01-C157924CC9E2}">
      <dgm:prSet/>
      <dgm:spPr/>
      <dgm:t>
        <a:bodyPr/>
        <a:lstStyle/>
        <a:p>
          <a:endParaRPr lang="en-US"/>
        </a:p>
      </dgm:t>
    </dgm:pt>
    <dgm:pt modelId="{64470AB8-1484-A14F-8328-02BF77951738}" type="parTrans" cxnId="{88F8CC34-5790-0B42-9C01-C157924CC9E2}">
      <dgm:prSet/>
      <dgm:spPr/>
      <dgm:t>
        <a:bodyPr/>
        <a:lstStyle/>
        <a:p>
          <a:endParaRPr lang="en-US"/>
        </a:p>
      </dgm:t>
    </dgm:pt>
    <dgm:pt modelId="{8153D04A-67FA-9F48-A45D-5D449256F2C0}" type="pres">
      <dgm:prSet presAssocID="{68577540-4B80-114F-88B1-BF7DD5D6C4B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C1ACD6-26CC-8D4B-A82E-7B784FE6098C}" type="pres">
      <dgm:prSet presAssocID="{941CDDE8-3527-C549-B170-4669E5D71CD8}" presName="centerShape" presStyleLbl="node0" presStyleIdx="0" presStyleCnt="1" custScaleX="122907" custScaleY="110526" custLinFactNeighborX="17224" custLinFactNeighborY="625"/>
      <dgm:spPr/>
      <dgm:t>
        <a:bodyPr/>
        <a:lstStyle/>
        <a:p>
          <a:endParaRPr lang="en-US"/>
        </a:p>
      </dgm:t>
    </dgm:pt>
    <dgm:pt modelId="{CC1B00BA-3357-5C4D-B15D-AE572B0DDD03}" type="pres">
      <dgm:prSet presAssocID="{5BED5039-B29B-F740-B813-3AC4F4ECAF1C}" presName="parTrans" presStyleLbl="bgSibTrans2D1" presStyleIdx="0" presStyleCnt="4" custScaleX="55319" custLinFactNeighborX="24235" custLinFactNeighborY="39757"/>
      <dgm:spPr/>
      <dgm:t>
        <a:bodyPr/>
        <a:lstStyle/>
        <a:p>
          <a:endParaRPr lang="en-US"/>
        </a:p>
      </dgm:t>
    </dgm:pt>
    <dgm:pt modelId="{A83447B4-AAF7-444E-91E6-47337C6A4A80}" type="pres">
      <dgm:prSet presAssocID="{05DCBB55-8C5E-F64A-A1A6-CD02602D4112}" presName="node" presStyleLbl="node1" presStyleIdx="0" presStyleCnt="4" custRadScaleRad="106211" custRadScaleInc="468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DCDCAB-3CA5-514E-B4E5-BF428E970A0B}" type="pres">
      <dgm:prSet presAssocID="{E053085E-CBE1-9443-A2DC-381D843D083A}" presName="parTrans" presStyleLbl="bgSibTrans2D1" presStyleIdx="1" presStyleCnt="4" custAng="186649" custScaleX="60903" custLinFactNeighborX="1662" custLinFactNeighborY="76418"/>
      <dgm:spPr/>
      <dgm:t>
        <a:bodyPr/>
        <a:lstStyle/>
        <a:p>
          <a:endParaRPr lang="en-US"/>
        </a:p>
      </dgm:t>
    </dgm:pt>
    <dgm:pt modelId="{27E316AA-3E40-B044-A316-E06D1F3EC7C1}" type="pres">
      <dgm:prSet presAssocID="{50C4510D-E546-2D4D-8A3A-DFA942214D89}" presName="node" presStyleLbl="node1" presStyleIdx="1" presStyleCnt="4" custScaleX="94429" custScaleY="92191" custRadScaleRad="103376" custRadScaleInc="494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EDBD7-995A-8940-9025-08C68D1A9587}" type="pres">
      <dgm:prSet presAssocID="{64470AB8-1484-A14F-8328-02BF77951738}" presName="parTrans" presStyleLbl="bgSibTrans2D1" presStyleIdx="2" presStyleCnt="4" custScaleX="51221" custLinFactNeighborX="-8478" custLinFactNeighborY="89590"/>
      <dgm:spPr/>
      <dgm:t>
        <a:bodyPr/>
        <a:lstStyle/>
        <a:p>
          <a:endParaRPr lang="en-US"/>
        </a:p>
      </dgm:t>
    </dgm:pt>
    <dgm:pt modelId="{C95EE588-50C6-564F-8D00-EADFBA5996B8}" type="pres">
      <dgm:prSet presAssocID="{4A20CB19-0D63-6845-903E-1D9B09C9D371}" presName="node" presStyleLbl="node1" presStyleIdx="2" presStyleCnt="4" custRadScaleRad="122550" custRadScaleInc="43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0B6D4D-D395-004D-B548-7C8D6804277B}" type="pres">
      <dgm:prSet presAssocID="{808BFD47-1EFD-8141-9BEA-4F527CA57170}" presName="parTrans" presStyleLbl="bgSibTrans2D1" presStyleIdx="3" presStyleCnt="4" custScaleX="56529" custLinFactNeighborX="28122" custLinFactNeighborY="-4499"/>
      <dgm:spPr/>
      <dgm:t>
        <a:bodyPr/>
        <a:lstStyle/>
        <a:p>
          <a:endParaRPr lang="en-US"/>
        </a:p>
      </dgm:t>
    </dgm:pt>
    <dgm:pt modelId="{58D9DB83-5C39-B24A-AEA4-38F8ADD35D84}" type="pres">
      <dgm:prSet presAssocID="{0DCF8576-81AD-3C4E-B5DE-0070B79BF40A}" presName="node" presStyleLbl="node1" presStyleIdx="3" presStyleCnt="4" custScaleX="93383" custScaleY="84061" custRadScaleRad="89106" custRadScaleInc="-3920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0D4249-132E-BE47-83C5-C185D7C77BCF}" type="presOf" srcId="{68577540-4B80-114F-88B1-BF7DD5D6C4B6}" destId="{8153D04A-67FA-9F48-A45D-5D449256F2C0}" srcOrd="0" destOrd="0" presId="urn:microsoft.com/office/officeart/2005/8/layout/radial4"/>
    <dgm:cxn modelId="{5DC49C08-F30D-7E4B-B486-C5FCAEECCA31}" srcId="{68577540-4B80-114F-88B1-BF7DD5D6C4B6}" destId="{49ED7522-4D04-F04E-82E9-4DA61A7EEC18}" srcOrd="2" destOrd="0" parTransId="{539CF43D-098F-504F-B187-8ED34CE86AFB}" sibTransId="{C99B72F1-0D98-9041-9D44-DF4A296F1541}"/>
    <dgm:cxn modelId="{CD28F2CE-4675-F547-B070-A5EF5546D620}" type="presOf" srcId="{E053085E-CBE1-9443-A2DC-381D843D083A}" destId="{8CDCDCAB-3CA5-514E-B4E5-BF428E970A0B}" srcOrd="0" destOrd="0" presId="urn:microsoft.com/office/officeart/2005/8/layout/radial4"/>
    <dgm:cxn modelId="{565CE36D-B633-ED46-97D9-CDFE2CCBC1EA}" type="presOf" srcId="{941CDDE8-3527-C549-B170-4669E5D71CD8}" destId="{89C1ACD6-26CC-8D4B-A82E-7B784FE6098C}" srcOrd="0" destOrd="0" presId="urn:microsoft.com/office/officeart/2005/8/layout/radial4"/>
    <dgm:cxn modelId="{28916BD3-00CE-4A40-AC67-35B7BD93192A}" type="presOf" srcId="{4A20CB19-0D63-6845-903E-1D9B09C9D371}" destId="{C95EE588-50C6-564F-8D00-EADFBA5996B8}" srcOrd="0" destOrd="0" presId="urn:microsoft.com/office/officeart/2005/8/layout/radial4"/>
    <dgm:cxn modelId="{E127E897-2186-A245-B487-DAC5C3E7D455}" srcId="{941CDDE8-3527-C549-B170-4669E5D71CD8}" destId="{05DCBB55-8C5E-F64A-A1A6-CD02602D4112}" srcOrd="0" destOrd="0" parTransId="{5BED5039-B29B-F740-B813-3AC4F4ECAF1C}" sibTransId="{EFF57A58-48FA-904E-8A42-3A6B80F6FD9E}"/>
    <dgm:cxn modelId="{FA051FF2-22BE-6540-B5E5-BD10A5CBE23F}" type="presOf" srcId="{5BED5039-B29B-F740-B813-3AC4F4ECAF1C}" destId="{CC1B00BA-3357-5C4D-B15D-AE572B0DDD03}" srcOrd="0" destOrd="0" presId="urn:microsoft.com/office/officeart/2005/8/layout/radial4"/>
    <dgm:cxn modelId="{4E232253-3BAC-3F45-B3C5-3660805E9EC9}" srcId="{68577540-4B80-114F-88B1-BF7DD5D6C4B6}" destId="{3F81F2FA-EAF6-B749-8FE7-7843091A691E}" srcOrd="1" destOrd="0" parTransId="{A04B6F15-0B93-BC4E-ACEE-873AD39E57DF}" sibTransId="{E4B846CA-5EFA-FA42-9C48-B42467C464B7}"/>
    <dgm:cxn modelId="{78EDEFB5-6E5B-3544-9D96-CB15B1C3469D}" type="presOf" srcId="{50C4510D-E546-2D4D-8A3A-DFA942214D89}" destId="{27E316AA-3E40-B044-A316-E06D1F3EC7C1}" srcOrd="0" destOrd="0" presId="urn:microsoft.com/office/officeart/2005/8/layout/radial4"/>
    <dgm:cxn modelId="{3AD1426C-C946-7042-82F3-2D1D86FF2E89}" type="presOf" srcId="{0DCF8576-81AD-3C4E-B5DE-0070B79BF40A}" destId="{58D9DB83-5C39-B24A-AEA4-38F8ADD35D84}" srcOrd="0" destOrd="0" presId="urn:microsoft.com/office/officeart/2005/8/layout/radial4"/>
    <dgm:cxn modelId="{F5A32A51-2092-7447-90D2-22738CCE84CA}" srcId="{68577540-4B80-114F-88B1-BF7DD5D6C4B6}" destId="{941CDDE8-3527-C549-B170-4669E5D71CD8}" srcOrd="0" destOrd="0" parTransId="{692E3881-B60D-2544-B77F-0BEA46196FD2}" sibTransId="{BD025E98-3C3A-8841-946A-66EFE767362B}"/>
    <dgm:cxn modelId="{51D26C3C-E2BA-1441-A5ED-456178716871}" type="presOf" srcId="{64470AB8-1484-A14F-8328-02BF77951738}" destId="{313EDBD7-995A-8940-9025-08C68D1A9587}" srcOrd="0" destOrd="0" presId="urn:microsoft.com/office/officeart/2005/8/layout/radial4"/>
    <dgm:cxn modelId="{0D3F51D1-8230-8B4B-BD79-54F5B65FD550}" srcId="{941CDDE8-3527-C549-B170-4669E5D71CD8}" destId="{50C4510D-E546-2D4D-8A3A-DFA942214D89}" srcOrd="1" destOrd="0" parTransId="{E053085E-CBE1-9443-A2DC-381D843D083A}" sibTransId="{80A51E07-7CB5-E742-88F1-73A377C04FEE}"/>
    <dgm:cxn modelId="{513D34B5-9A85-AA47-AC40-CC8CBFD2DB94}" type="presOf" srcId="{05DCBB55-8C5E-F64A-A1A6-CD02602D4112}" destId="{A83447B4-AAF7-444E-91E6-47337C6A4A80}" srcOrd="0" destOrd="0" presId="urn:microsoft.com/office/officeart/2005/8/layout/radial4"/>
    <dgm:cxn modelId="{88F8CC34-5790-0B42-9C01-C157924CC9E2}" srcId="{941CDDE8-3527-C549-B170-4669E5D71CD8}" destId="{4A20CB19-0D63-6845-903E-1D9B09C9D371}" srcOrd="2" destOrd="0" parTransId="{64470AB8-1484-A14F-8328-02BF77951738}" sibTransId="{17CF4032-2C92-154F-9BBB-6B63E0D582CA}"/>
    <dgm:cxn modelId="{1940E5C6-88B7-7A43-93EE-967DF61DB33D}" srcId="{941CDDE8-3527-C549-B170-4669E5D71CD8}" destId="{0DCF8576-81AD-3C4E-B5DE-0070B79BF40A}" srcOrd="3" destOrd="0" parTransId="{808BFD47-1EFD-8141-9BEA-4F527CA57170}" sibTransId="{EB6F2FDD-62D1-F241-A3A2-B37AE0DD18DC}"/>
    <dgm:cxn modelId="{9502C108-1872-4347-AE22-9C6C7ADC4741}" type="presOf" srcId="{808BFD47-1EFD-8141-9BEA-4F527CA57170}" destId="{1A0B6D4D-D395-004D-B548-7C8D6804277B}" srcOrd="0" destOrd="0" presId="urn:microsoft.com/office/officeart/2005/8/layout/radial4"/>
    <dgm:cxn modelId="{B0CDFD5F-C256-464E-A185-22123A17CC72}" type="presParOf" srcId="{8153D04A-67FA-9F48-A45D-5D449256F2C0}" destId="{89C1ACD6-26CC-8D4B-A82E-7B784FE6098C}" srcOrd="0" destOrd="0" presId="urn:microsoft.com/office/officeart/2005/8/layout/radial4"/>
    <dgm:cxn modelId="{6086E6BD-258F-DC45-96D1-479E973C56C7}" type="presParOf" srcId="{8153D04A-67FA-9F48-A45D-5D449256F2C0}" destId="{CC1B00BA-3357-5C4D-B15D-AE572B0DDD03}" srcOrd="1" destOrd="0" presId="urn:microsoft.com/office/officeart/2005/8/layout/radial4"/>
    <dgm:cxn modelId="{DC7A76A5-6FD1-7240-B357-ED3B744A8493}" type="presParOf" srcId="{8153D04A-67FA-9F48-A45D-5D449256F2C0}" destId="{A83447B4-AAF7-444E-91E6-47337C6A4A80}" srcOrd="2" destOrd="0" presId="urn:microsoft.com/office/officeart/2005/8/layout/radial4"/>
    <dgm:cxn modelId="{71D7F895-974E-5B4C-9CC5-334C241F457C}" type="presParOf" srcId="{8153D04A-67FA-9F48-A45D-5D449256F2C0}" destId="{8CDCDCAB-3CA5-514E-B4E5-BF428E970A0B}" srcOrd="3" destOrd="0" presId="urn:microsoft.com/office/officeart/2005/8/layout/radial4"/>
    <dgm:cxn modelId="{E3D5521D-C43F-F843-B700-7C51A6116023}" type="presParOf" srcId="{8153D04A-67FA-9F48-A45D-5D449256F2C0}" destId="{27E316AA-3E40-B044-A316-E06D1F3EC7C1}" srcOrd="4" destOrd="0" presId="urn:microsoft.com/office/officeart/2005/8/layout/radial4"/>
    <dgm:cxn modelId="{F454A643-2866-BC43-A52F-E674ECDD2690}" type="presParOf" srcId="{8153D04A-67FA-9F48-A45D-5D449256F2C0}" destId="{313EDBD7-995A-8940-9025-08C68D1A9587}" srcOrd="5" destOrd="0" presId="urn:microsoft.com/office/officeart/2005/8/layout/radial4"/>
    <dgm:cxn modelId="{C09530E4-AA00-3446-A968-D1AE62B3E82F}" type="presParOf" srcId="{8153D04A-67FA-9F48-A45D-5D449256F2C0}" destId="{C95EE588-50C6-564F-8D00-EADFBA5996B8}" srcOrd="6" destOrd="0" presId="urn:microsoft.com/office/officeart/2005/8/layout/radial4"/>
    <dgm:cxn modelId="{F3CBE525-8FF7-3C49-8D79-83301F5524BE}" type="presParOf" srcId="{8153D04A-67FA-9F48-A45D-5D449256F2C0}" destId="{1A0B6D4D-D395-004D-B548-7C8D6804277B}" srcOrd="7" destOrd="0" presId="urn:microsoft.com/office/officeart/2005/8/layout/radial4"/>
    <dgm:cxn modelId="{3D3622C4-C496-934A-A735-E55DD707F0E1}" type="presParOf" srcId="{8153D04A-67FA-9F48-A45D-5D449256F2C0}" destId="{58D9DB83-5C39-B24A-AEA4-38F8ADD35D84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1ACD6-26CC-8D4B-A82E-7B784FE6098C}">
      <dsp:nvSpPr>
        <dsp:cNvPr id="0" name=""/>
        <dsp:cNvSpPr/>
      </dsp:nvSpPr>
      <dsp:spPr>
        <a:xfrm>
          <a:off x="3369650" y="2327486"/>
          <a:ext cx="2374952" cy="213571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300" kern="1200" dirty="0"/>
        </a:p>
      </dsp:txBody>
      <dsp:txXfrm>
        <a:off x="3717454" y="2640254"/>
        <a:ext cx="1679344" cy="1510176"/>
      </dsp:txXfrm>
    </dsp:sp>
    <dsp:sp modelId="{CC1B00BA-3357-5C4D-B15D-AE572B0DDD03}">
      <dsp:nvSpPr>
        <dsp:cNvPr id="0" name=""/>
        <dsp:cNvSpPr/>
      </dsp:nvSpPr>
      <dsp:spPr>
        <a:xfrm rot="12476516">
          <a:off x="2243123" y="2156034"/>
          <a:ext cx="1354398" cy="55071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3447B4-AAF7-444E-91E6-47337C6A4A80}">
      <dsp:nvSpPr>
        <dsp:cNvPr id="0" name=""/>
        <dsp:cNvSpPr/>
      </dsp:nvSpPr>
      <dsp:spPr>
        <a:xfrm>
          <a:off x="327656" y="904546"/>
          <a:ext cx="1835700" cy="14685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7155" tIns="97155" rIns="97155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kern="1200" dirty="0"/>
        </a:p>
      </dsp:txBody>
      <dsp:txXfrm>
        <a:off x="370669" y="947559"/>
        <a:ext cx="1749674" cy="1382534"/>
      </dsp:txXfrm>
    </dsp:sp>
    <dsp:sp modelId="{8CDCDCAB-3CA5-514E-B4E5-BF428E970A0B}">
      <dsp:nvSpPr>
        <dsp:cNvPr id="0" name=""/>
        <dsp:cNvSpPr/>
      </dsp:nvSpPr>
      <dsp:spPr>
        <a:xfrm rot="15082456">
          <a:off x="3294293" y="1631913"/>
          <a:ext cx="1061477" cy="55071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E316AA-3E40-B044-A316-E06D1F3EC7C1}">
      <dsp:nvSpPr>
        <dsp:cNvPr id="0" name=""/>
        <dsp:cNvSpPr/>
      </dsp:nvSpPr>
      <dsp:spPr>
        <a:xfrm>
          <a:off x="2606616" y="0"/>
          <a:ext cx="1733434" cy="135388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3345" tIns="93345" rIns="93345" bIns="9334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900" kern="1200" dirty="0"/>
        </a:p>
      </dsp:txBody>
      <dsp:txXfrm>
        <a:off x="2646270" y="39654"/>
        <a:ext cx="1654126" cy="1274572"/>
      </dsp:txXfrm>
    </dsp:sp>
    <dsp:sp modelId="{313EDBD7-995A-8940-9025-08C68D1A9587}">
      <dsp:nvSpPr>
        <dsp:cNvPr id="0" name=""/>
        <dsp:cNvSpPr/>
      </dsp:nvSpPr>
      <dsp:spPr>
        <a:xfrm rot="18015960">
          <a:off x="5011825" y="1881647"/>
          <a:ext cx="835229" cy="55071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5EE588-50C6-564F-8D00-EADFBA5996B8}">
      <dsp:nvSpPr>
        <dsp:cNvPr id="0" name=""/>
        <dsp:cNvSpPr/>
      </dsp:nvSpPr>
      <dsp:spPr>
        <a:xfrm>
          <a:off x="5060768" y="225153"/>
          <a:ext cx="1835700" cy="14685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7155" tIns="97155" rIns="97155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kern="1200" dirty="0"/>
        </a:p>
      </dsp:txBody>
      <dsp:txXfrm>
        <a:off x="5103781" y="268166"/>
        <a:ext cx="1749674" cy="1382534"/>
      </dsp:txXfrm>
    </dsp:sp>
    <dsp:sp modelId="{1A0B6D4D-D395-004D-B548-7C8D6804277B}">
      <dsp:nvSpPr>
        <dsp:cNvPr id="0" name=""/>
        <dsp:cNvSpPr/>
      </dsp:nvSpPr>
      <dsp:spPr>
        <a:xfrm rot="10340755">
          <a:off x="2230452" y="3407493"/>
          <a:ext cx="1174338" cy="55071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D9DB83-5C39-B24A-AEA4-38F8ADD35D84}">
      <dsp:nvSpPr>
        <dsp:cNvPr id="0" name=""/>
        <dsp:cNvSpPr/>
      </dsp:nvSpPr>
      <dsp:spPr>
        <a:xfrm>
          <a:off x="346847" y="3228729"/>
          <a:ext cx="1714232" cy="123448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83004" y="3264886"/>
        <a:ext cx="1641918" cy="1162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emf"/><Relationship Id="rId3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RIOLDplusnew-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/>
          <a:stretch/>
        </p:blipFill>
        <p:spPr>
          <a:xfrm>
            <a:off x="240631" y="5990711"/>
            <a:ext cx="2473159" cy="656068"/>
          </a:xfrm>
          <a:prstGeom prst="rect">
            <a:avLst/>
          </a:prstGeom>
        </p:spPr>
      </p:pic>
      <p:pic>
        <p:nvPicPr>
          <p:cNvPr id="4" name="Picture 3" descr="IRI icon_PMS2748_15%blu-01.ep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8" b="23340"/>
          <a:stretch/>
        </p:blipFill>
        <p:spPr>
          <a:xfrm>
            <a:off x="4959687" y="3210928"/>
            <a:ext cx="4184313" cy="36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15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336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A1925-37F0-1D4C-A567-B24D31BDF512}" type="datetimeFigureOut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0D3FA-45C5-A74A-96CB-C66781146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2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74A9D-56ED-7A47-94AB-5F55A7446B01}" type="datetimeFigureOut">
              <a:rPr lang="en-US"/>
              <a:pPr>
                <a:defRPr/>
              </a:pPr>
              <a:t>7/1/13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AA722-E34D-7E41-9EDA-DA79154D0FF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1660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65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RIOLDplusnew-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/>
          <a:stretch/>
        </p:blipFill>
        <p:spPr>
          <a:xfrm>
            <a:off x="240631" y="5990711"/>
            <a:ext cx="2473159" cy="656068"/>
          </a:xfrm>
          <a:prstGeom prst="rect">
            <a:avLst/>
          </a:prstGeom>
        </p:spPr>
      </p:pic>
      <p:pic>
        <p:nvPicPr>
          <p:cNvPr id="4" name="Picture 3" descr="IRI icon_PMS2748_15%blu-01.ep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8" b="23340"/>
          <a:stretch/>
        </p:blipFill>
        <p:spPr>
          <a:xfrm>
            <a:off x="4959687" y="3210928"/>
            <a:ext cx="4184313" cy="36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75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36698" y="1917779"/>
            <a:ext cx="7101382" cy="1671576"/>
          </a:xfrm>
        </p:spPr>
        <p:txBody>
          <a:bodyPr anchor="ctr">
            <a:noAutofit/>
          </a:bodyPr>
          <a:lstStyle>
            <a:lvl1pPr algn="ctr">
              <a:defRPr sz="3200" b="1">
                <a:ln w="3175">
                  <a:noFill/>
                </a:ln>
                <a:solidFill>
                  <a:srgbClr val="0000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036698" y="3886200"/>
            <a:ext cx="7101382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2800" b="1" i="1">
                <a:solidFill>
                  <a:srgbClr val="0000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448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83838"/>
            <a:ext cx="6196590" cy="469359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402620"/>
            <a:ext cx="8229600" cy="495373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2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20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6474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6509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62820"/>
            <a:ext cx="6165241" cy="948374"/>
          </a:xfrm>
        </p:spPr>
        <p:txBody>
          <a:bodyPr/>
          <a:lstStyle>
            <a:lvl1pPr>
              <a:lnSpc>
                <a:spcPct val="85000"/>
              </a:lnSpc>
              <a:defRPr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2220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64226"/>
            <a:ext cx="7232400" cy="70903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046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2">
    <p:bg>
      <p:bgPr>
        <a:solidFill>
          <a:srgbClr val="1E1C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RIOLDplusnewBLU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/>
          <a:stretch/>
        </p:blipFill>
        <p:spPr>
          <a:xfrm>
            <a:off x="136045" y="6045001"/>
            <a:ext cx="2720824" cy="851568"/>
          </a:xfrm>
          <a:prstGeom prst="rect">
            <a:avLst/>
          </a:prstGeom>
        </p:spPr>
      </p:pic>
      <p:pic>
        <p:nvPicPr>
          <p:cNvPr id="14" name="Picture 13" descr="IRI icon_PMS2748_white-01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4" b="20743"/>
          <a:stretch/>
        </p:blipFill>
        <p:spPr>
          <a:xfrm>
            <a:off x="5935571" y="3883118"/>
            <a:ext cx="3208429" cy="297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24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10670"/>
            <a:ext cx="6156994" cy="469359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0750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5045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1471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8547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67783" y="2394856"/>
            <a:ext cx="7230735" cy="31767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8723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155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A1925-37F0-1D4C-A567-B24D31BDF512}" type="datetimeFigureOut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0D3FA-45C5-A74A-96CB-C66781146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4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74A9D-56ED-7A47-94AB-5F55A7446B01}" type="datetimeFigureOut">
              <a:rPr lang="en-US"/>
              <a:pPr>
                <a:defRPr/>
              </a:pPr>
              <a:t>7/1/13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AA722-E34D-7E41-9EDA-DA79154D0FF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8766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36698" y="1917779"/>
            <a:ext cx="7101382" cy="1671576"/>
          </a:xfrm>
        </p:spPr>
        <p:txBody>
          <a:bodyPr anchor="ctr">
            <a:noAutofit/>
          </a:bodyPr>
          <a:lstStyle>
            <a:lvl1pPr algn="ctr">
              <a:defRPr sz="3200" b="1">
                <a:ln w="3175">
                  <a:noFill/>
                </a:ln>
                <a:solidFill>
                  <a:srgbClr val="0000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036698" y="3886200"/>
            <a:ext cx="7101382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2800" b="1" i="1">
                <a:solidFill>
                  <a:srgbClr val="0000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472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83838"/>
            <a:ext cx="6196590" cy="469359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402620"/>
            <a:ext cx="8229600" cy="495373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2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20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344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10670"/>
            <a:ext cx="6156994" cy="469359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792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3566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5542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913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67783" y="2394856"/>
            <a:ext cx="7230735" cy="31767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028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3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93051-878F-0E4A-8593-018C362F6B60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76FAD-B9F6-3B41-9A75-AB4AC6582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7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67781" y="1393768"/>
            <a:ext cx="7232400" cy="7090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noProof="0" dirty="0" err="1" smtClean="0"/>
              <a:t>Klik</a:t>
            </a:r>
            <a:r>
              <a:rPr lang="en-GB" noProof="0" dirty="0" smtClean="0"/>
              <a:t> for at </a:t>
            </a:r>
            <a:r>
              <a:rPr lang="en-GB" noProof="0" dirty="0" err="1" smtClean="0"/>
              <a:t>redigere</a:t>
            </a:r>
            <a:r>
              <a:rPr lang="en-GB" noProof="0" dirty="0" smtClean="0"/>
              <a:t> </a:t>
            </a:r>
            <a:r>
              <a:rPr lang="en-GB" noProof="0" dirty="0" err="1" smtClean="0"/>
              <a:t>i</a:t>
            </a:r>
            <a:r>
              <a:rPr lang="en-GB" noProof="0" dirty="0" smtClean="0"/>
              <a:t> </a:t>
            </a:r>
            <a:r>
              <a:rPr lang="en-GB" noProof="0" dirty="0" err="1" smtClean="0"/>
              <a:t>masteren</a:t>
            </a:r>
            <a:endParaRPr lang="en-GB" noProof="0" dirty="0"/>
          </a:p>
        </p:txBody>
      </p:sp>
      <p:sp>
        <p:nvSpPr>
          <p:cNvPr id="11" name="Undertitel 2"/>
          <p:cNvSpPr txBox="1">
            <a:spLocks/>
          </p:cNvSpPr>
          <p:nvPr/>
        </p:nvSpPr>
        <p:spPr>
          <a:xfrm>
            <a:off x="667781" y="2394857"/>
            <a:ext cx="7560000" cy="3408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Clr>
                <a:srgbClr val="577624"/>
              </a:buClr>
              <a:buFont typeface="Arial"/>
              <a:buChar char="•"/>
            </a:pPr>
            <a:endParaRPr lang="en-GB" sz="2600" baseline="30000" noProof="0" dirty="0">
              <a:solidFill>
                <a:srgbClr val="392200"/>
              </a:solidFill>
              <a:latin typeface="Arial"/>
              <a:cs typeface="Arial"/>
            </a:endParaRPr>
          </a:p>
        </p:txBody>
      </p:sp>
      <p:pic>
        <p:nvPicPr>
          <p:cNvPr id="5" name="Picture 4" descr="IRIOLDplusnew-01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" y="6250952"/>
            <a:ext cx="2540000" cy="53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67781" y="1393768"/>
            <a:ext cx="7232400" cy="7090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noProof="0" dirty="0" err="1" smtClean="0"/>
              <a:t>Klik</a:t>
            </a:r>
            <a:r>
              <a:rPr lang="en-GB" noProof="0" dirty="0" smtClean="0"/>
              <a:t> for at </a:t>
            </a:r>
            <a:r>
              <a:rPr lang="en-GB" noProof="0" dirty="0" err="1" smtClean="0"/>
              <a:t>redigere</a:t>
            </a:r>
            <a:r>
              <a:rPr lang="en-GB" noProof="0" dirty="0" smtClean="0"/>
              <a:t> </a:t>
            </a:r>
            <a:r>
              <a:rPr lang="en-GB" noProof="0" dirty="0" err="1" smtClean="0"/>
              <a:t>i</a:t>
            </a:r>
            <a:r>
              <a:rPr lang="en-GB" noProof="0" dirty="0" smtClean="0"/>
              <a:t> </a:t>
            </a:r>
            <a:r>
              <a:rPr lang="en-GB" noProof="0" dirty="0" err="1" smtClean="0"/>
              <a:t>masteren</a:t>
            </a:r>
            <a:endParaRPr lang="en-GB" noProof="0" dirty="0"/>
          </a:p>
        </p:txBody>
      </p:sp>
      <p:sp>
        <p:nvSpPr>
          <p:cNvPr id="11" name="Undertitel 2"/>
          <p:cNvSpPr txBox="1">
            <a:spLocks/>
          </p:cNvSpPr>
          <p:nvPr/>
        </p:nvSpPr>
        <p:spPr>
          <a:xfrm>
            <a:off x="667781" y="2394857"/>
            <a:ext cx="7560000" cy="3408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Clr>
                <a:srgbClr val="577624"/>
              </a:buClr>
              <a:buFont typeface="Arial"/>
              <a:buChar char="•"/>
            </a:pPr>
            <a:endParaRPr lang="en-GB" sz="2600" baseline="30000" noProof="0" dirty="0">
              <a:solidFill>
                <a:srgbClr val="3922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151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17.gif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7.gif"/><Relationship Id="rId8" Type="http://schemas.openxmlformats.org/officeDocument/2006/relationships/image" Target="../media/image18.png"/><Relationship Id="rId9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84663" y="1741559"/>
            <a:ext cx="7247897" cy="268706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228600"/>
          </a:effectLst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Applications in Ecosystems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4000" dirty="0" err="1" smtClean="0">
                <a:solidFill>
                  <a:schemeClr val="bg1"/>
                </a:solidFill>
              </a:rPr>
              <a:t>Kátia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Fernandes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8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 rot="16200000">
            <a:off x="-1802259" y="3324007"/>
            <a:ext cx="446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Standardized parameter estimate</a:t>
            </a:r>
            <a:endParaRPr lang="en-US" sz="2400" dirty="0"/>
          </a:p>
        </p:txBody>
      </p:sp>
      <p:pic>
        <p:nvPicPr>
          <p:cNvPr id="38" name="Picture 37" descr="AllPosInt.pdf"/>
          <p:cNvPicPr>
            <a:picLocks noChangeAspect="1"/>
          </p:cNvPicPr>
          <p:nvPr/>
        </p:nvPicPr>
        <p:blipFill>
          <a:blip r:embed="rId2" cstate="print"/>
          <a:srcRect t="15010" r="89848" b="14156"/>
          <a:stretch>
            <a:fillRect/>
          </a:stretch>
        </p:blipFill>
        <p:spPr>
          <a:xfrm>
            <a:off x="555777" y="1039420"/>
            <a:ext cx="728056" cy="5079738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 rot="16200000" flipV="1">
            <a:off x="6044721" y="3692749"/>
            <a:ext cx="4582580" cy="13880"/>
          </a:xfrm>
          <a:prstGeom prst="straightConnector1">
            <a:avLst/>
          </a:prstGeom>
          <a:ln w="127000"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6200000">
            <a:off x="7063016" y="3264933"/>
            <a:ext cx="3054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More fire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193800" y="1048767"/>
            <a:ext cx="6731529" cy="5070391"/>
            <a:chOff x="1193800" y="1048767"/>
            <a:chExt cx="6731529" cy="5070391"/>
          </a:xfrm>
        </p:grpSpPr>
        <p:grpSp>
          <p:nvGrpSpPr>
            <p:cNvPr id="44" name="Group 43"/>
            <p:cNvGrpSpPr/>
            <p:nvPr/>
          </p:nvGrpSpPr>
          <p:grpSpPr>
            <a:xfrm>
              <a:off x="1193800" y="1048767"/>
              <a:ext cx="6626726" cy="5070391"/>
              <a:chOff x="1193800" y="1048767"/>
              <a:chExt cx="6934200" cy="5463651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1193800" y="1184826"/>
                <a:ext cx="6896099" cy="5119828"/>
              </a:xfrm>
              <a:prstGeom prst="rect">
                <a:avLst/>
              </a:prstGeom>
              <a:gradFill>
                <a:gsLst>
                  <a:gs pos="25000">
                    <a:schemeClr val="accent1">
                      <a:lumMod val="75000"/>
                    </a:schemeClr>
                  </a:gs>
                  <a:gs pos="100000">
                    <a:srgbClr val="FF0C0F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 descr="AllPosInt.pdf"/>
              <p:cNvPicPr>
                <a:picLocks noChangeAspect="1"/>
              </p:cNvPicPr>
              <p:nvPr/>
            </p:nvPicPr>
            <p:blipFill>
              <a:blip r:embed="rId2" cstate="print"/>
              <a:srcRect l="9180" t="15010" r="46471" b="14156"/>
              <a:stretch>
                <a:fillRect/>
              </a:stretch>
            </p:blipFill>
            <p:spPr>
              <a:xfrm>
                <a:off x="1540977" y="1048767"/>
                <a:ext cx="3183423" cy="5084501"/>
              </a:xfrm>
              <a:prstGeom prst="rect">
                <a:avLst/>
              </a:prstGeom>
            </p:spPr>
          </p:pic>
          <p:grpSp>
            <p:nvGrpSpPr>
              <p:cNvPr id="27" name="Group 47"/>
              <p:cNvGrpSpPr/>
              <p:nvPr/>
            </p:nvGrpSpPr>
            <p:grpSpPr>
              <a:xfrm>
                <a:off x="3251734" y="4186022"/>
                <a:ext cx="1133629" cy="1743809"/>
                <a:chOff x="3294941" y="4118606"/>
                <a:chExt cx="1133629" cy="1743809"/>
              </a:xfrm>
            </p:grpSpPr>
            <p:sp>
              <p:nvSpPr>
                <p:cNvPr id="28" name="TextBox 27"/>
                <p:cNvSpPr txBox="1"/>
                <p:nvPr/>
              </p:nvSpPr>
              <p:spPr>
                <a:xfrm rot="18075283">
                  <a:off x="3003773" y="4409774"/>
                  <a:ext cx="9824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000" dirty="0" smtClean="0"/>
                    <a:t>Young</a:t>
                  </a:r>
                  <a:endParaRPr lang="en-US" sz="2000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 rot="18075283">
                  <a:off x="2930957" y="4784706"/>
                  <a:ext cx="16230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000" dirty="0" smtClean="0"/>
                    <a:t>Adolescent</a:t>
                  </a:r>
                  <a:endParaRPr lang="en-US" sz="2000" dirty="0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 rot="18075283">
                  <a:off x="3513814" y="4947660"/>
                  <a:ext cx="142940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000" dirty="0" smtClean="0"/>
                    <a:t>Adult</a:t>
                  </a:r>
                  <a:endParaRPr lang="en-US" sz="2000" dirty="0"/>
                </a:p>
              </p:txBody>
            </p:sp>
          </p:grpSp>
          <p:grpSp>
            <p:nvGrpSpPr>
              <p:cNvPr id="31" name="Group 23"/>
              <p:cNvGrpSpPr/>
              <p:nvPr/>
            </p:nvGrpSpPr>
            <p:grpSpPr>
              <a:xfrm>
                <a:off x="1253053" y="4319434"/>
                <a:ext cx="1704988" cy="2192984"/>
                <a:chOff x="1253053" y="4248879"/>
                <a:chExt cx="1704988" cy="2192984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 rot="18075283">
                  <a:off x="778689" y="4795652"/>
                  <a:ext cx="134883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000" dirty="0" smtClean="0"/>
                    <a:t>Degraded</a:t>
                  </a:r>
                  <a:endParaRPr lang="en-US" sz="2000" dirty="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 rot="18075283">
                  <a:off x="1227522" y="4744141"/>
                  <a:ext cx="125090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000" dirty="0" smtClean="0"/>
                    <a:t>Pastures</a:t>
                  </a:r>
                  <a:endParaRPr lang="en-US" sz="2000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 rot="18075283">
                  <a:off x="1658462" y="4710669"/>
                  <a:ext cx="13236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000" dirty="0" smtClean="0"/>
                    <a:t>Fallow</a:t>
                  </a:r>
                  <a:endParaRPr lang="en-US" sz="2000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 rot="18075283">
                  <a:off x="2015911" y="5499733"/>
                  <a:ext cx="148415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000" dirty="0" smtClean="0"/>
                    <a:t>Secondary</a:t>
                  </a:r>
                  <a:endParaRPr lang="en-US" sz="2000" dirty="0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 rot="18075283">
                <a:off x="4609701" y="2109898"/>
                <a:ext cx="13406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 smtClean="0"/>
                  <a:t>Drought</a:t>
                </a:r>
                <a:endParaRPr lang="en-US" sz="2000" dirty="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555327" y="1512532"/>
                <a:ext cx="408517" cy="38946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616222" y="1073855"/>
                <a:ext cx="2511778" cy="5346699"/>
              </a:xfrm>
              <a:prstGeom prst="rect">
                <a:avLst/>
              </a:prstGeom>
              <a:solidFill>
                <a:schemeClr val="bg1">
                  <a:alpha val="61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5" name="Picture 44" descr="AllPosInt.pdf"/>
            <p:cNvPicPr>
              <a:picLocks noChangeAspect="1"/>
            </p:cNvPicPr>
            <p:nvPr/>
          </p:nvPicPr>
          <p:blipFill>
            <a:blip r:embed="rId2" cstate="print"/>
            <a:srcRect l="55122" t="15010" r="4735" b="14156"/>
            <a:stretch>
              <a:fillRect/>
            </a:stretch>
          </p:blipFill>
          <p:spPr>
            <a:xfrm>
              <a:off x="5420124" y="1187057"/>
              <a:ext cx="2505205" cy="4394383"/>
            </a:xfrm>
            <a:prstGeom prst="rect">
              <a:avLst/>
            </a:prstGeom>
          </p:spPr>
        </p:pic>
      </p:grpSp>
      <p:sp>
        <p:nvSpPr>
          <p:cNvPr id="46" name="Title 1"/>
          <p:cNvSpPr txBox="1">
            <a:spLocks/>
          </p:cNvSpPr>
          <p:nvPr/>
        </p:nvSpPr>
        <p:spPr>
          <a:xfrm>
            <a:off x="457200" y="274638"/>
            <a:ext cx="8229600" cy="79921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Fires, land use and droughts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599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 rot="16200000">
            <a:off x="-1802259" y="3324007"/>
            <a:ext cx="446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Standardized parameter estimate</a:t>
            </a:r>
            <a:endParaRPr lang="en-US" sz="2400" dirty="0"/>
          </a:p>
        </p:txBody>
      </p:sp>
      <p:pic>
        <p:nvPicPr>
          <p:cNvPr id="38" name="Picture 37" descr="AllPosInt.pdf"/>
          <p:cNvPicPr>
            <a:picLocks noChangeAspect="1"/>
          </p:cNvPicPr>
          <p:nvPr/>
        </p:nvPicPr>
        <p:blipFill>
          <a:blip r:embed="rId2" cstate="print"/>
          <a:srcRect t="15010" r="89848" b="14156"/>
          <a:stretch>
            <a:fillRect/>
          </a:stretch>
        </p:blipFill>
        <p:spPr>
          <a:xfrm>
            <a:off x="555777" y="1039420"/>
            <a:ext cx="728056" cy="5079738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 rot="16200000" flipV="1">
            <a:off x="6044721" y="3692749"/>
            <a:ext cx="4582580" cy="13880"/>
          </a:xfrm>
          <a:prstGeom prst="straightConnector1">
            <a:avLst/>
          </a:prstGeom>
          <a:ln w="127000"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6200000">
            <a:off x="7063016" y="3264933"/>
            <a:ext cx="3054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More fire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93800" y="1175033"/>
            <a:ext cx="6590314" cy="4751315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100000">
                <a:srgbClr val="FF0C0F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llPosInt.pdf"/>
          <p:cNvPicPr>
            <a:picLocks noChangeAspect="1"/>
          </p:cNvPicPr>
          <p:nvPr/>
        </p:nvPicPr>
        <p:blipFill>
          <a:blip r:embed="rId2" cstate="print"/>
          <a:srcRect l="9180" t="15010" r="46471" b="14156"/>
          <a:stretch>
            <a:fillRect/>
          </a:stretch>
        </p:blipFill>
        <p:spPr>
          <a:xfrm>
            <a:off x="1525583" y="1048767"/>
            <a:ext cx="3042264" cy="471853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08558" y="1426225"/>
            <a:ext cx="677383" cy="1401861"/>
            <a:chOff x="3771340" y="1408399"/>
            <a:chExt cx="677383" cy="1401861"/>
          </a:xfrm>
        </p:grpSpPr>
        <p:sp>
          <p:nvSpPr>
            <p:cNvPr id="39" name="TextBox 38"/>
            <p:cNvSpPr txBox="1"/>
            <p:nvPr/>
          </p:nvSpPr>
          <p:spPr>
            <a:xfrm rot="18075283">
              <a:off x="3340444" y="1996997"/>
              <a:ext cx="1244159" cy="382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/>
                <a:t>Drought</a:t>
              </a:r>
              <a:endParaRPr lang="en-US" sz="2000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4058320" y="1408399"/>
              <a:ext cx="390403" cy="36143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 descr="AllPosInt.pdf"/>
          <p:cNvPicPr>
            <a:picLocks noChangeAspect="1"/>
          </p:cNvPicPr>
          <p:nvPr/>
        </p:nvPicPr>
        <p:blipFill>
          <a:blip r:embed="rId2" cstate="print"/>
          <a:srcRect l="55122" t="15010" r="4735" b="14156"/>
          <a:stretch>
            <a:fillRect/>
          </a:stretch>
        </p:blipFill>
        <p:spPr>
          <a:xfrm>
            <a:off x="4722125" y="1110643"/>
            <a:ext cx="2899880" cy="4580241"/>
          </a:xfrm>
          <a:prstGeom prst="rect">
            <a:avLst/>
          </a:prstGeom>
        </p:spPr>
      </p:pic>
      <p:sp>
        <p:nvSpPr>
          <p:cNvPr id="46" name="Title 1"/>
          <p:cNvSpPr txBox="1">
            <a:spLocks/>
          </p:cNvSpPr>
          <p:nvPr/>
        </p:nvSpPr>
        <p:spPr>
          <a:xfrm>
            <a:off x="457200" y="274638"/>
            <a:ext cx="8229600" cy="79921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Fires, land use and droughts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193799" y="1157301"/>
            <a:ext cx="3217780" cy="4961857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4632209" y="3811258"/>
            <a:ext cx="2846251" cy="2485117"/>
            <a:chOff x="5188616" y="4030400"/>
            <a:chExt cx="2846251" cy="2485117"/>
          </a:xfrm>
        </p:grpSpPr>
        <p:grpSp>
          <p:nvGrpSpPr>
            <p:cNvPr id="48" name="Group 48"/>
            <p:cNvGrpSpPr/>
            <p:nvPr/>
          </p:nvGrpSpPr>
          <p:grpSpPr>
            <a:xfrm>
              <a:off x="5188616" y="4030400"/>
              <a:ext cx="1719695" cy="2485117"/>
              <a:chOff x="4800023" y="4253219"/>
              <a:chExt cx="1719694" cy="2485117"/>
            </a:xfrm>
          </p:grpSpPr>
          <p:sp>
            <p:nvSpPr>
              <p:cNvPr id="52" name="TextBox 51"/>
              <p:cNvSpPr txBox="1"/>
              <p:nvPr/>
            </p:nvSpPr>
            <p:spPr>
              <a:xfrm rot="18075283">
                <a:off x="3860637" y="5229161"/>
                <a:ext cx="2248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Drought </a:t>
                </a:r>
                <a:r>
                  <a:rPr lang="en-US" dirty="0" err="1" smtClean="0"/>
                  <a:t>x</a:t>
                </a:r>
                <a:r>
                  <a:rPr lang="en-US" dirty="0" smtClean="0"/>
                  <a:t> Degraded</a:t>
                </a:r>
                <a:endParaRPr lang="en-US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8075283">
                <a:off x="4359680" y="5193847"/>
                <a:ext cx="22396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Drought </a:t>
                </a:r>
                <a:r>
                  <a:rPr lang="en-US" dirty="0" err="1" smtClean="0"/>
                  <a:t>x</a:t>
                </a:r>
                <a:r>
                  <a:rPr lang="en-US" dirty="0" smtClean="0"/>
                  <a:t> Pastures</a:t>
                </a:r>
                <a:endParaRPr lang="en-US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8075283">
                <a:off x="4739279" y="5253965"/>
                <a:ext cx="23506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Drought </a:t>
                </a:r>
                <a:r>
                  <a:rPr lang="en-US" dirty="0" err="1" smtClean="0"/>
                  <a:t>x</a:t>
                </a:r>
                <a:r>
                  <a:rPr lang="en-US" dirty="0" smtClean="0"/>
                  <a:t> Fallow</a:t>
                </a:r>
                <a:endParaRPr lang="en-US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8075283">
                <a:off x="5092492" y="5311112"/>
                <a:ext cx="24851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Drought </a:t>
                </a:r>
                <a:r>
                  <a:rPr lang="en-US" dirty="0" err="1" smtClean="0"/>
                  <a:t>x</a:t>
                </a:r>
                <a:r>
                  <a:rPr lang="en-US" dirty="0" smtClean="0"/>
                  <a:t> Secondary</a:t>
                </a:r>
                <a:endParaRPr lang="en-US" dirty="0"/>
              </a:p>
            </p:txBody>
          </p:sp>
        </p:grpSp>
        <p:grpSp>
          <p:nvGrpSpPr>
            <p:cNvPr id="49" name="Group 23"/>
            <p:cNvGrpSpPr/>
            <p:nvPr/>
          </p:nvGrpSpPr>
          <p:grpSpPr>
            <a:xfrm>
              <a:off x="7100349" y="4058354"/>
              <a:ext cx="934518" cy="2440758"/>
              <a:chOff x="7100349" y="3987799"/>
              <a:chExt cx="934518" cy="2440758"/>
            </a:xfrm>
          </p:grpSpPr>
          <p:sp>
            <p:nvSpPr>
              <p:cNvPr id="50" name="TextBox 49"/>
              <p:cNvSpPr txBox="1"/>
              <p:nvPr/>
            </p:nvSpPr>
            <p:spPr>
              <a:xfrm rot="18075283">
                <a:off x="6159338" y="5118214"/>
                <a:ext cx="22513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Drought </a:t>
                </a:r>
                <a:r>
                  <a:rPr lang="en-US" dirty="0" err="1" smtClean="0"/>
                  <a:t>x</a:t>
                </a:r>
                <a:r>
                  <a:rPr lang="en-US" dirty="0" smtClean="0"/>
                  <a:t> Adult</a:t>
                </a:r>
                <a:endParaRPr lang="en-US" dirty="0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7626350" y="3987799"/>
                <a:ext cx="408517" cy="38946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7993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2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45" y="1"/>
            <a:ext cx="2966155" cy="2224617"/>
          </a:xfrm>
          <a:prstGeom prst="rect">
            <a:avLst/>
          </a:prstGeom>
        </p:spPr>
      </p:pic>
      <p:pic>
        <p:nvPicPr>
          <p:cNvPr id="3" name="Picture 2" descr="DSC0029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0"/>
            <a:ext cx="3200400" cy="2224618"/>
          </a:xfrm>
          <a:prstGeom prst="rect">
            <a:avLst/>
          </a:prstGeom>
        </p:spPr>
      </p:pic>
      <p:pic>
        <p:nvPicPr>
          <p:cNvPr id="4" name="Picture 3" descr="DSC0083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2977444" cy="222461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4978" y="2224618"/>
            <a:ext cx="8229600" cy="8030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Policy implications</a:t>
            </a:r>
            <a:endParaRPr lang="en-US" sz="36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715957"/>
            <a:ext cx="8404578" cy="34148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Development of Fire and Droughts Early Warning Systems. </a:t>
            </a:r>
            <a:endParaRPr lang="en-US" sz="1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Provision of social services that maintain population in rural areas.</a:t>
            </a:r>
            <a:endParaRPr lang="en-US" sz="1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Promote fire prevention and control in higher fire risk land covers.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Promote training of local authorities and communities to prevent unintended spread of fires.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599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1421" y="56445"/>
            <a:ext cx="8229600" cy="9096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Future work</a:t>
            </a:r>
            <a:endParaRPr lang="en-US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199" y="4157416"/>
            <a:ext cx="8390467" cy="230741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mtClean="0">
                <a:solidFill>
                  <a:schemeClr val="accent3">
                    <a:lumMod val="50000"/>
                  </a:schemeClr>
                </a:solidFill>
              </a:rPr>
              <a:t>Evaluate how climate disturbances may impact other  functionality of tropical ecosystems.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31421" y="986721"/>
            <a:ext cx="8604957" cy="1136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Evaluate how longer-term modes of climate variability (decadal and trends) may impact fires in WA.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261129299"/>
              </p:ext>
            </p:extLst>
          </p:nvPr>
        </p:nvGraphicFramePr>
        <p:xfrm>
          <a:off x="1663418" y="2123194"/>
          <a:ext cx="5335901" cy="1913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 descr="CIFOR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2" y="5156905"/>
            <a:ext cx="800100" cy="762000"/>
          </a:xfrm>
          <a:prstGeom prst="rect">
            <a:avLst/>
          </a:prstGeom>
        </p:spPr>
      </p:pic>
      <p:pic>
        <p:nvPicPr>
          <p:cNvPr id="8" name="Picture 7" descr="logoto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98" y="6053667"/>
            <a:ext cx="2723444" cy="795267"/>
          </a:xfrm>
          <a:prstGeom prst="rect">
            <a:avLst/>
          </a:prstGeom>
        </p:spPr>
      </p:pic>
      <p:pic>
        <p:nvPicPr>
          <p:cNvPr id="9" name="Picture 8" descr="Screen shot 2013-06-13 at 8.38.2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44" y="6053667"/>
            <a:ext cx="2737556" cy="8043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68210" y="5459778"/>
            <a:ext cx="4231109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Center for International Forestry Research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99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3223169"/>
            <a:ext cx="8229600" cy="90693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Tropical Forests and Climate</a:t>
            </a:r>
            <a:endParaRPr lang="en-US" b="1" dirty="0"/>
          </a:p>
        </p:txBody>
      </p:sp>
      <p:pic>
        <p:nvPicPr>
          <p:cNvPr id="3" name="Picture 2" descr="Carbonstor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0" y="0"/>
            <a:ext cx="8602470" cy="3029751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82087" y="3956310"/>
            <a:ext cx="8833313" cy="25291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Deforestation and forest degradation contribute 15% to 20% of global carbon emissions. 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Latin America holds 49% of the world's tropical forests carbon.</a:t>
            </a:r>
          </a:p>
          <a:p>
            <a:pPr marL="0" indent="0">
              <a:buFont typeface="Arial"/>
              <a:buNone/>
            </a:pPr>
            <a:endParaRPr lang="en-US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74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3008718"/>
            <a:ext cx="8400212" cy="325396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b="1" dirty="0" smtClean="0">
                <a:solidFill>
                  <a:schemeClr val="accent3">
                    <a:lumMod val="50000"/>
                  </a:schemeClr>
                </a:solidFill>
              </a:rPr>
              <a:t>Fires are NOT natural to the rainforest ecosystem processes. </a:t>
            </a:r>
          </a:p>
          <a:p>
            <a:r>
              <a:rPr lang="en-US" sz="3400" b="1" dirty="0" smtClean="0">
                <a:solidFill>
                  <a:schemeClr val="accent3">
                    <a:lumMod val="50000"/>
                  </a:schemeClr>
                </a:solidFill>
              </a:rPr>
              <a:t>Fires are used in slash and burn practices.</a:t>
            </a:r>
          </a:p>
          <a:p>
            <a:r>
              <a:rPr lang="en-US" sz="3400" b="1" dirty="0" smtClean="0">
                <a:solidFill>
                  <a:schemeClr val="accent3">
                    <a:lumMod val="50000"/>
                  </a:schemeClr>
                </a:solidFill>
              </a:rPr>
              <a:t>Unintended spread of fires to cultivated and native vegetation areas has become a common threat.</a:t>
            </a:r>
          </a:p>
          <a:p>
            <a:endParaRPr lang="en-US" sz="3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6989" y="0"/>
            <a:ext cx="2837011" cy="20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276965"/>
            <a:ext cx="8229600" cy="9069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The Western Amazon (WA) landscape</a:t>
            </a:r>
            <a:endParaRPr lang="en-US" b="1" dirty="0"/>
          </a:p>
        </p:txBody>
      </p:sp>
      <p:pic>
        <p:nvPicPr>
          <p:cNvPr id="5" name="Picture 4" descr="DSC008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0"/>
            <a:ext cx="3089656" cy="2012449"/>
          </a:xfrm>
          <a:prstGeom prst="rect">
            <a:avLst/>
          </a:prstGeom>
        </p:spPr>
      </p:pic>
      <p:pic>
        <p:nvPicPr>
          <p:cNvPr id="6" name="Picture 5" descr="DSC0084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17333" cy="201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24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2916702"/>
            <a:ext cx="8367224" cy="340656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How do changes in climate disturbances affect the occurrence and frequency of fires in WA?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How do land use and other human activities interact with climate to impact fires?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Could our understanding of the drivers help inform policy to prevent fires?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3" name="Picture 2" descr="DSC019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5459" cy="223909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276322"/>
            <a:ext cx="8229600" cy="90693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Central Questions</a:t>
            </a:r>
            <a:endParaRPr lang="en-US" b="1" dirty="0"/>
          </a:p>
        </p:txBody>
      </p:sp>
      <p:pic>
        <p:nvPicPr>
          <p:cNvPr id="5" name="Picture 4" descr="landu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59" y="0"/>
            <a:ext cx="3432671" cy="2239095"/>
          </a:xfrm>
          <a:prstGeom prst="rect">
            <a:avLst/>
          </a:prstGeom>
        </p:spPr>
      </p:pic>
      <p:pic>
        <p:nvPicPr>
          <p:cNvPr id="6" name="Picture 5" descr="DSC008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39" y="1"/>
            <a:ext cx="2985459" cy="223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74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1633641"/>
              </p:ext>
            </p:extLst>
          </p:nvPr>
        </p:nvGraphicFramePr>
        <p:xfrm>
          <a:off x="1064851" y="1203157"/>
          <a:ext cx="7156729" cy="4560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0" y="24695"/>
            <a:ext cx="9144000" cy="939095"/>
            <a:chOff x="0" y="1143000"/>
            <a:chExt cx="9144000" cy="939095"/>
          </a:xfrm>
        </p:grpSpPr>
        <p:pic>
          <p:nvPicPr>
            <p:cNvPr id="9" name="Picture 8" descr="logotop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998" y="1143000"/>
              <a:ext cx="2723444" cy="928510"/>
            </a:xfrm>
            <a:prstGeom prst="rect">
              <a:avLst/>
            </a:prstGeom>
          </p:spPr>
        </p:pic>
        <p:pic>
          <p:nvPicPr>
            <p:cNvPr id="10" name="Picture 9" descr="Screen shot 2013-06-13 at 8.38.25 A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6444" y="1143000"/>
              <a:ext cx="2737556" cy="939095"/>
            </a:xfrm>
            <a:prstGeom prst="rect">
              <a:avLst/>
            </a:prstGeom>
          </p:spPr>
        </p:pic>
        <p:pic>
          <p:nvPicPr>
            <p:cNvPr id="11" name="Picture 10" descr="IRI_newlogoWHITE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67695"/>
              <a:ext cx="3682998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9374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39586" y="2159586"/>
            <a:ext cx="3238661" cy="4347864"/>
            <a:chOff x="5639586" y="2159586"/>
            <a:chExt cx="3238661" cy="4347864"/>
          </a:xfrm>
        </p:grpSpPr>
        <p:pic>
          <p:nvPicPr>
            <p:cNvPr id="3" name="Picture 2" descr="modis_trend_jas0010_90%sig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5"/>
            <a:stretch/>
          </p:blipFill>
          <p:spPr>
            <a:xfrm>
              <a:off x="5639586" y="2159586"/>
              <a:ext cx="3238661" cy="434786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817734" y="2949223"/>
              <a:ext cx="985709" cy="218556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Alternate Process 4"/>
          <p:cNvSpPr/>
          <p:nvPr/>
        </p:nvSpPr>
        <p:spPr>
          <a:xfrm>
            <a:off x="5362803" y="1466089"/>
            <a:ext cx="3640771" cy="705924"/>
          </a:xfrm>
          <a:prstGeom prst="flowChartAlternateProcess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/>
              <a:buChar char="•"/>
            </a:pPr>
            <a:r>
              <a:rPr lang="en-US" sz="2400" b="1" dirty="0" smtClean="0">
                <a:solidFill>
                  <a:srgbClr val="064573"/>
                </a:solidFill>
              </a:rPr>
              <a:t>Trends (%) in JAS fires  2000-2010.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597434"/>
            <a:ext cx="5046133" cy="454017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mtClean="0">
                <a:solidFill>
                  <a:schemeClr val="accent3">
                    <a:lumMod val="50000"/>
                  </a:schemeClr>
                </a:solidFill>
              </a:rPr>
              <a:t>July-August-September (JAS) MODIS Active Fires product.</a:t>
            </a:r>
          </a:p>
          <a:p>
            <a:r>
              <a:rPr lang="en-US" b="1" smtClean="0">
                <a:solidFill>
                  <a:schemeClr val="accent3">
                    <a:lumMod val="50000"/>
                  </a:schemeClr>
                </a:solidFill>
              </a:rPr>
              <a:t>The 2005 drought resulted in 300,000 ha and 16,000 ha of forests burned in Acre (BR) and Ucayali (Peru).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61751" y="239003"/>
            <a:ext cx="6494821" cy="900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Recent changes in fires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9374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48154" y="1904773"/>
            <a:ext cx="5548527" cy="900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The Climate…</a:t>
            </a:r>
            <a:endParaRPr lang="en-US" b="1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429032672"/>
              </p:ext>
            </p:extLst>
          </p:nvPr>
        </p:nvGraphicFramePr>
        <p:xfrm>
          <a:off x="1548154" y="2669657"/>
          <a:ext cx="5202213" cy="2330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0" y="-28649"/>
            <a:ext cx="9144000" cy="1933423"/>
            <a:chOff x="0" y="-28650"/>
            <a:chExt cx="9144000" cy="2161347"/>
          </a:xfrm>
        </p:grpSpPr>
        <p:pic>
          <p:nvPicPr>
            <p:cNvPr id="5" name="Picture 4" descr="DSC00936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109733" cy="2132696"/>
            </a:xfrm>
            <a:prstGeom prst="rect">
              <a:avLst/>
            </a:prstGeom>
          </p:spPr>
        </p:pic>
        <p:pic>
          <p:nvPicPr>
            <p:cNvPr id="6" name="Picture 5" descr="DSC0028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2206" y="-28650"/>
              <a:ext cx="2881794" cy="2161346"/>
            </a:xfrm>
            <a:prstGeom prst="rect">
              <a:avLst/>
            </a:prstGeom>
          </p:spPr>
        </p:pic>
        <p:pic>
          <p:nvPicPr>
            <p:cNvPr id="7" name="Picture 6" descr="DSC02005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9733" y="-28649"/>
              <a:ext cx="3152473" cy="2161346"/>
            </a:xfrm>
            <a:prstGeom prst="rect">
              <a:avLst/>
            </a:prstGeom>
          </p:spPr>
        </p:pic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358189" y="5000491"/>
            <a:ext cx="8606716" cy="129358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Domain averaged precipitation anomalies (SPI) is highly correlated to fire variability (R=-0.89)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374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6089" y="1854729"/>
            <a:ext cx="3810000" cy="4128269"/>
            <a:chOff x="520534" y="2340018"/>
            <a:chExt cx="3810000" cy="4128269"/>
          </a:xfrm>
        </p:grpSpPr>
        <p:pic>
          <p:nvPicPr>
            <p:cNvPr id="3" name="Picture 2" descr="Local HD:Users:katia:Project:NewSSTForecast:WAmazonJASFiresXMJJSSTForecast2000_201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4546"/>
            <a:stretch/>
          </p:blipFill>
          <p:spPr bwMode="auto">
            <a:xfrm>
              <a:off x="520534" y="4972289"/>
              <a:ext cx="3810000" cy="149599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Picture 3" descr="Local HD:Users:katia:Project:NewSSTForecast:WAmazonJASFiresXJJASSTForecast2000_2012.jp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50"/>
            <a:stretch/>
          </p:blipFill>
          <p:spPr bwMode="auto">
            <a:xfrm>
              <a:off x="520534" y="3679928"/>
              <a:ext cx="3805555" cy="11976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520534" y="2340018"/>
              <a:ext cx="3809365" cy="1244600"/>
              <a:chOff x="204371" y="3712356"/>
              <a:chExt cx="3809365" cy="1244600"/>
            </a:xfrm>
          </p:grpSpPr>
          <p:pic>
            <p:nvPicPr>
              <p:cNvPr id="6" name="Picture 5" descr="Local HD:Users:katia:Project:NewSSTForecast:WAmazonJASFiresXJASSSTForecast2000_2012.jpg"/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132"/>
              <a:stretch/>
            </p:blipFill>
            <p:spPr bwMode="auto">
              <a:xfrm>
                <a:off x="204371" y="3712356"/>
                <a:ext cx="3809365" cy="12446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7" name="Rectangle 6"/>
              <p:cNvSpPr/>
              <p:nvPr/>
            </p:nvSpPr>
            <p:spPr>
              <a:xfrm>
                <a:off x="2490371" y="3879996"/>
                <a:ext cx="794385" cy="30480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xtLst>
                <a:ext uri="{FAA26D3D-D897-4be2-8F04-BA451C77F1D7}">
                  <ma14:placeholderFlag xmlns:ma14="http://schemas.microsoft.com/office/mac/drawingml/2011/main"/>
                </a:ex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481904" y="4371275"/>
                <a:ext cx="152400" cy="228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FAA26D3D-D897-4be2-8F04-BA451C77F1D7}">
                  <ma14:placeholderFlag xmlns:ma14="http://schemas.microsoft.com/office/mac/drawingml/2011/main"/>
                </a:ex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9" name="Title 1"/>
          <p:cNvSpPr txBox="1">
            <a:spLocks/>
          </p:cNvSpPr>
          <p:nvPr/>
        </p:nvSpPr>
        <p:spPr>
          <a:xfrm>
            <a:off x="402302" y="24469"/>
            <a:ext cx="8229600" cy="9069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Fire Prediction-Early Warning System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602" y="931399"/>
            <a:ext cx="392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 between observed WA domain Fires and IRI evolving SST retrospective forecast.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56329" y="3418088"/>
            <a:ext cx="7128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(b) JJA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756329" y="4702730"/>
            <a:ext cx="7695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(d) MJJ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748514" y="2022113"/>
            <a:ext cx="72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(c) JAS</a:t>
            </a:r>
            <a:endParaRPr lang="en-US" sz="1600" dirty="0"/>
          </a:p>
        </p:txBody>
      </p:sp>
      <p:pic>
        <p:nvPicPr>
          <p:cNvPr id="14" name="Picture 13" descr="jas2005MODIS_JAS_FCSTNTA+-2rmsev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15" y="1068651"/>
            <a:ext cx="3618551" cy="508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7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6890" y="1904967"/>
            <a:ext cx="8477956" cy="84150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Land-use and population dynamics</a:t>
            </a:r>
            <a:endParaRPr lang="en-US" b="1" dirty="0"/>
          </a:p>
        </p:txBody>
      </p:sp>
      <p:pic>
        <p:nvPicPr>
          <p:cNvPr id="3" name="Picture 2" descr="StudyArea.pdf"/>
          <p:cNvPicPr>
            <a:picLocks noChangeAspect="1"/>
          </p:cNvPicPr>
          <p:nvPr/>
        </p:nvPicPr>
        <p:blipFill>
          <a:blip r:embed="rId2" cstate="print"/>
          <a:srcRect l="10220" r="5411"/>
          <a:stretch>
            <a:fillRect/>
          </a:stretch>
        </p:blipFill>
        <p:spPr>
          <a:xfrm>
            <a:off x="178999" y="2746468"/>
            <a:ext cx="3631001" cy="33256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6527"/>
            <a:ext cx="9115777" cy="2030639"/>
            <a:chOff x="0" y="6527"/>
            <a:chExt cx="9115777" cy="2328335"/>
          </a:xfrm>
        </p:grpSpPr>
        <p:pic>
          <p:nvPicPr>
            <p:cNvPr id="5" name="Picture 4" descr="DSC02016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1333" y="6527"/>
              <a:ext cx="3104444" cy="2328333"/>
            </a:xfrm>
            <a:prstGeom prst="rect">
              <a:avLst/>
            </a:prstGeom>
          </p:spPr>
        </p:pic>
        <p:pic>
          <p:nvPicPr>
            <p:cNvPr id="6" name="Picture 5" descr="DSC00842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97" b="16393"/>
            <a:stretch/>
          </p:blipFill>
          <p:spPr>
            <a:xfrm>
              <a:off x="3104444" y="6528"/>
              <a:ext cx="2906889" cy="2328333"/>
            </a:xfrm>
            <a:prstGeom prst="rect">
              <a:avLst/>
            </a:prstGeom>
          </p:spPr>
        </p:pic>
        <p:pic>
          <p:nvPicPr>
            <p:cNvPr id="7" name="Picture 6" descr="DSC00798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29"/>
              <a:ext cx="3104444" cy="2328333"/>
            </a:xfrm>
            <a:prstGeom prst="rect">
              <a:avLst/>
            </a:prstGeom>
          </p:spPr>
        </p:pic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4193591" y="2887778"/>
            <a:ext cx="4651255" cy="315920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Survey and census data were collected.</a:t>
            </a:r>
          </a:p>
          <a:p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Depopulated rural areas are more prone to frequent fires.</a:t>
            </a:r>
          </a:p>
          <a:p>
            <a:endParaRPr lang="en-US" sz="1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Font typeface="Arial"/>
              <a:buNone/>
            </a:pPr>
            <a:r>
              <a:rPr lang="en-US" sz="1800" b="1" dirty="0" err="1" smtClean="0"/>
              <a:t>Uriarte</a:t>
            </a:r>
            <a:r>
              <a:rPr lang="en-US" sz="1800" b="1" dirty="0" smtClean="0"/>
              <a:t> et al., 2012, PNAS.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6937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CAFS Objective 2.2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 marL="457200" indent="-457200" algn="l">
          <a:lnSpc>
            <a:spcPct val="150000"/>
          </a:lnSpc>
          <a:buClr>
            <a:srgbClr val="577624"/>
          </a:buClr>
          <a:buFont typeface="Arial"/>
          <a:buChar char="•"/>
          <a:defRPr sz="2600" baseline="30000" dirty="0" err="1">
            <a:solidFill>
              <a:srgbClr val="392200"/>
            </a:solidFill>
            <a:latin typeface="Arial"/>
            <a:cs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CCAFS Objective 2.2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 marL="457200" indent="-457200" algn="l">
          <a:lnSpc>
            <a:spcPct val="150000"/>
          </a:lnSpc>
          <a:buClr>
            <a:srgbClr val="577624"/>
          </a:buClr>
          <a:buFont typeface="Arial"/>
          <a:buChar char="•"/>
          <a:defRPr sz="2600" baseline="30000" dirty="0" err="1">
            <a:solidFill>
              <a:srgbClr val="392200"/>
            </a:solidFill>
            <a:latin typeface="Arial"/>
            <a:cs typeface="Arial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402</Words>
  <Application>Microsoft Macintosh PowerPoint</Application>
  <PresentationFormat>On-screen Show (4:3)</PresentationFormat>
  <Paragraphs>59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CCAFS Objective 2.2</vt:lpstr>
      <vt:lpstr>2_CCAFS Objective 2.2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Fiondella</dc:creator>
  <cp:lastModifiedBy>francesco</cp:lastModifiedBy>
  <cp:revision>21</cp:revision>
  <cp:lastPrinted>2013-06-28T17:52:38Z</cp:lastPrinted>
  <dcterms:created xsi:type="dcterms:W3CDTF">2013-06-27T20:08:24Z</dcterms:created>
  <dcterms:modified xsi:type="dcterms:W3CDTF">2013-07-01T16:47:19Z</dcterms:modified>
</cp:coreProperties>
</file>