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11933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SO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N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ND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DJ22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SO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N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ND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D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wkteq_x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4946073" cy="640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