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19" r:id="rId4"/>
    <p:sldId id="4029" r:id="rId5"/>
    <p:sldId id="4032" r:id="rId6"/>
    <p:sldId id="4027" r:id="rId7"/>
    <p:sldId id="291" r:id="rId8"/>
    <p:sldId id="4021" r:id="rId9"/>
    <p:sldId id="4033" r:id="rId10"/>
    <p:sldId id="4024" r:id="rId11"/>
    <p:sldId id="4031" r:id="rId12"/>
    <p:sldId id="306" r:id="rId13"/>
    <p:sldId id="258" r:id="rId1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/>
    <p:restoredTop sz="94712"/>
  </p:normalViewPr>
  <p:slideViewPr>
    <p:cSldViewPr snapToGrid="0" snapToObjects="1">
      <p:cViewPr varScale="1">
        <p:scale>
          <a:sx n="118" d="100"/>
          <a:sy n="118" d="100"/>
        </p:scale>
        <p:origin x="224" y="65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12/15/22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Dec. 15, 2022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14684-5D7C-337A-E5BC-72F8BB608650}"/>
              </a:ext>
            </a:extLst>
          </p:cNvPr>
          <p:cNvSpPr txBox="1"/>
          <p:nvPr/>
        </p:nvSpPr>
        <p:spPr>
          <a:xfrm>
            <a:off x="2257532" y="1030744"/>
            <a:ext cx="1786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( 17-23 Dec.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7D02A-E615-5215-C7C0-3ACAE5A6DD72}"/>
              </a:ext>
            </a:extLst>
          </p:cNvPr>
          <p:cNvSpPr txBox="1"/>
          <p:nvPr/>
        </p:nvSpPr>
        <p:spPr>
          <a:xfrm>
            <a:off x="4775334" y="1026522"/>
            <a:ext cx="2291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Dec. 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33D67-81B9-4A19-9F2D-5576F9F5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780" y="1334299"/>
            <a:ext cx="58039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2-3)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8433D-BDE9-AF48-2FD0-0A45BC2D31A2}"/>
              </a:ext>
            </a:extLst>
          </p:cNvPr>
          <p:cNvSpPr txBox="1"/>
          <p:nvPr/>
        </p:nvSpPr>
        <p:spPr>
          <a:xfrm>
            <a:off x="2389327" y="760071"/>
            <a:ext cx="2265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Week:2-3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( 24 Dec.-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Jan.).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AC8C-8D79-F0E2-BF28-0B3FFCF01674}"/>
              </a:ext>
            </a:extLst>
          </p:cNvPr>
          <p:cNvSpPr txBox="1"/>
          <p:nvPr/>
        </p:nvSpPr>
        <p:spPr>
          <a:xfrm>
            <a:off x="4907129" y="746971"/>
            <a:ext cx="2374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Dec.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20E22-A7D4-5B16-C32B-57CCA50A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58" y="1054748"/>
            <a:ext cx="6676711" cy="46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543"/>
            <a:ext cx="8686800" cy="48332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La Niña is active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currently about to be active  in the Indian Ocean most likely  remain active for next  two week.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Maritime continent are likely to get above normal rainfall during week 1 and 2-3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SACZ of  South America are likely to get above normal rainfall at week 1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Continental United States is likely to see below normal temperature in week 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in western United States is expected during weeks of (24</a:t>
            </a:r>
            <a:r>
              <a:rPr lang="en-US" sz="1600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 Dec-6</a:t>
            </a:r>
            <a:r>
              <a:rPr lang="en-US" sz="1600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Jan)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 normal temperature in </a:t>
            </a:r>
            <a:r>
              <a:rPr lang="en-US" sz="1600" dirty="0" err="1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eatern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United States is expected during weeks of (24</a:t>
            </a:r>
            <a:r>
              <a:rPr lang="en-US" sz="1600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 Dec-6</a:t>
            </a:r>
            <a:r>
              <a:rPr lang="en-US" sz="1600" baseline="300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Jan)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416752" y="4041925"/>
            <a:ext cx="8498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become stronger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anomalies around Maritime continent expanded eastward in the west Pacific Ocean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SST anomalies in the sub-tropical Pacific Ocean weakened and expanded eastward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Indian Ocean south of the equator become cooler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B6BEE-1E06-BB5F-ECFB-8DD1144C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23" y="871340"/>
            <a:ext cx="7772400" cy="323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FC330-843D-2DA8-FE48-F835C412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3" y="871340"/>
            <a:ext cx="7772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70302-F41E-1F1C-C297-8B62CD1776B9}"/>
              </a:ext>
            </a:extLst>
          </p:cNvPr>
          <p:cNvGrpSpPr/>
          <p:nvPr/>
        </p:nvGrpSpPr>
        <p:grpSpPr>
          <a:xfrm>
            <a:off x="1052797" y="4209210"/>
            <a:ext cx="7226658" cy="621368"/>
            <a:chOff x="2321099" y="5365117"/>
            <a:chExt cx="9635548" cy="8284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569C6F-6050-9068-4667-0C42BD66870E}"/>
                </a:ext>
              </a:extLst>
            </p:cNvPr>
            <p:cNvSpPr txBox="1"/>
            <p:nvPr/>
          </p:nvSpPr>
          <p:spPr>
            <a:xfrm>
              <a:off x="2387848" y="5365117"/>
              <a:ext cx="493981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Convective clouds are observed over Indian ocean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4279E4-26C5-0E49-CBED-A37B2CB6D2AB}"/>
                </a:ext>
              </a:extLst>
            </p:cNvPr>
            <p:cNvSpPr txBox="1"/>
            <p:nvPr/>
          </p:nvSpPr>
          <p:spPr>
            <a:xfrm>
              <a:off x="2321099" y="5793498"/>
              <a:ext cx="963554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 Clear sky  is observed in over South of the equator over maritime continent and Northern Australia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266206" y="911202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0B6F4-D831-E39B-B6D5-D631ACD82A06}"/>
              </a:ext>
            </a:extLst>
          </p:cNvPr>
          <p:cNvSpPr txBox="1"/>
          <p:nvPr/>
        </p:nvSpPr>
        <p:spPr>
          <a:xfrm>
            <a:off x="1047172" y="4866272"/>
            <a:ext cx="29193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Clear sky over date line at the equator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83F2F-82F7-3DCA-3650-BA7395AD1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07" y="1313610"/>
            <a:ext cx="7175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576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544121" y="986815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E3E45-120B-5BEC-9355-5C59CBE95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83480"/>
            <a:ext cx="7772400" cy="31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5576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Geopotential height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87EAA-8261-3245-F342-742FF2A0D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889349"/>
            <a:ext cx="7772400" cy="46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2284890" y="5196117"/>
            <a:ext cx="56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 in in-active state in the Indian Ocean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152DEA-42A4-39C5-0946-7A735A6E2089}"/>
              </a:ext>
            </a:extLst>
          </p:cNvPr>
          <p:cNvCxnSpPr/>
          <p:nvPr/>
        </p:nvCxnSpPr>
        <p:spPr>
          <a:xfrm>
            <a:off x="6618514" y="1600200"/>
            <a:ext cx="0" cy="29064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Donut 11">
            <a:extLst>
              <a:ext uri="{FF2B5EF4-FFF2-40B4-BE49-F238E27FC236}">
                <a16:creationId xmlns:a16="http://schemas.microsoft.com/office/drawing/2014/main" id="{A1F704F1-2E35-A9A2-12FE-8F689BDA884E}"/>
              </a:ext>
            </a:extLst>
          </p:cNvPr>
          <p:cNvSpPr/>
          <p:nvPr/>
        </p:nvSpPr>
        <p:spPr>
          <a:xfrm rot="1986017">
            <a:off x="5643841" y="3998780"/>
            <a:ext cx="1241834" cy="296189"/>
          </a:xfrm>
          <a:prstGeom prst="donut">
            <a:avLst>
              <a:gd name="adj" fmla="val 133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28549-14EC-7D56-17E1-48F524F7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5" y="1148941"/>
            <a:ext cx="3584945" cy="3809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273D00-EEBA-D871-083F-9EE32258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794" y="1370806"/>
            <a:ext cx="33909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072527" y="4878264"/>
            <a:ext cx="699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is likely to be active and expected to be remain active and propagate eastward over next two  weeks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136636-D1F0-E5DB-355B-FDEECA8F0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9" y="1254420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FF3723-5FAF-A62E-4C43-F3BB65336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612" y="1104379"/>
            <a:ext cx="4625675" cy="361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C8283A-7089-4D8F-5F7C-A558C7483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528" y="920503"/>
            <a:ext cx="5796643" cy="3873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0BA35-19FC-9B58-915E-6CC43B267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2" y="813002"/>
            <a:ext cx="6045201" cy="43124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and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257532" y="856568"/>
            <a:ext cx="260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and 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( 24 Dec.-6th Jan.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4775334" y="852346"/>
            <a:ext cx="2374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Dec. 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AE2A4-AE25-3021-CFC9-766D3D12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22" y="1096888"/>
            <a:ext cx="6131126" cy="43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390</Words>
  <Application>Microsoft Macintosh PowerPoint</Application>
  <PresentationFormat>On-screen Show (16:10)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Dec. 15, 2022  Sub-seasonal Update   </vt:lpstr>
      <vt:lpstr>Sub-seasonal climate drivers: State of Climate </vt:lpstr>
      <vt:lpstr>State of the climate: Cloudiness and circulation  </vt:lpstr>
      <vt:lpstr>State of the climate: Cloudiness and circulation  </vt:lpstr>
      <vt:lpstr>State of the climate: Geopotential height</vt:lpstr>
      <vt:lpstr>Current and Past evolution of the MJO Wheeler-Hendon Indices</vt:lpstr>
      <vt:lpstr>Forecast of MJO: Wheeler-Hendon Indices</vt:lpstr>
      <vt:lpstr>IRI Sub-seasonal Forecast: Precipitation (week 1)</vt:lpstr>
      <vt:lpstr>IRI Sub-seasonal Forecast: Precipitation (week 2 and 3)</vt:lpstr>
      <vt:lpstr>IRI Sub-seasonal Forecast : Near-Surface Temperature (week 1)</vt:lpstr>
      <vt:lpstr>IRI Sub-seasonal Forecast : Near-Surface Temperature (week 2-3)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68</cp:revision>
  <dcterms:created xsi:type="dcterms:W3CDTF">2022-09-08T16:50:36Z</dcterms:created>
  <dcterms:modified xsi:type="dcterms:W3CDTF">2022-12-15T20:55:04Z</dcterms:modified>
</cp:coreProperties>
</file>