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AO_5Day_EQ_xz_Anom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11933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ND20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DJ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JF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JFM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ND20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DJ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JF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JFM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516688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3280"/>
            <a:ext cx="8229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wkteq_x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4946073" cy="640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