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11933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DJ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JF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JFM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MA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DJ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JF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JFM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MA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8376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wkteq_x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4946073" cy="640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