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84" r:id="rId10"/>
    <p:sldId id="265" r:id="rId11"/>
    <p:sldId id="26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0"/>
  </p:normalViewPr>
  <p:slideViewPr>
    <p:cSldViewPr snapToGrid="0" snapToObjects="1">
      <p:cViewPr varScale="1">
        <p:scale>
          <a:sx n="111" d="100"/>
          <a:sy n="111" d="100"/>
        </p:scale>
        <p:origin x="168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RITemplate_may20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34400" cy="6400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EAA887-3480-B14D-9C78-6BAA19A67629}"/>
              </a:ext>
            </a:extLst>
          </p:cNvPr>
          <p:cNvSpPr/>
          <p:nvPr/>
        </p:nvSpPr>
        <p:spPr>
          <a:xfrm>
            <a:off x="148980" y="640756"/>
            <a:ext cx="89677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spc="130" dirty="0">
                <a:solidFill>
                  <a:srgbClr val="FFFFFF"/>
                </a:solidFill>
                <a:latin typeface="Gill Sans MT"/>
                <a:ea typeface="ＭＳ Ｐゴシック" charset="0"/>
                <a:cs typeface="Gill Sans MT"/>
                <a:sym typeface="Helvetica" charset="0"/>
              </a:rPr>
              <a:t>ENSO and Climate Outlook  </a:t>
            </a:r>
          </a:p>
          <a:p>
            <a:pPr algn="ctr">
              <a:defRPr/>
            </a:pPr>
            <a:r>
              <a:rPr lang="en-US" sz="3200" b="1" spc="130" dirty="0">
                <a:solidFill>
                  <a:srgbClr val="FFFFFF"/>
                </a:solidFill>
                <a:latin typeface="Gill Sans MT"/>
                <a:ea typeface="ＭＳ Ｐゴシック" charset="0"/>
                <a:cs typeface="Gill Sans MT"/>
                <a:sym typeface="Helvetica" charset="0"/>
              </a:rPr>
              <a:t>November 2020:</a:t>
            </a:r>
          </a:p>
          <a:p>
            <a:pPr algn="ctr">
              <a:defRPr/>
            </a:pPr>
            <a:r>
              <a:rPr lang="en-US" sz="3200" b="1" spc="130" dirty="0">
                <a:solidFill>
                  <a:srgbClr val="B4FFFF"/>
                </a:solidFill>
                <a:latin typeface="Gill Sans MT"/>
                <a:ea typeface="ＭＳ Ｐゴシック" charset="0"/>
                <a:cs typeface="Gill Sans MT"/>
                <a:sym typeface="Helvetica" charset="0"/>
              </a:rPr>
              <a:t>La Nina likely to continue </a:t>
            </a:r>
          </a:p>
          <a:p>
            <a:pPr algn="ctr">
              <a:defRPr/>
            </a:pPr>
            <a:r>
              <a:rPr lang="en-US" sz="3200" b="1" spc="130" dirty="0">
                <a:solidFill>
                  <a:srgbClr val="B4FFFF"/>
                </a:solidFill>
                <a:latin typeface="Gill Sans MT"/>
                <a:ea typeface="ＭＳ Ｐゴシック" charset="0"/>
                <a:cs typeface="Gill Sans MT"/>
                <a:sym typeface="Helvetica" charset="0"/>
              </a:rPr>
              <a:t>through </a:t>
            </a:r>
            <a:r>
              <a:rPr lang="en-US" sz="3200" b="1" spc="130" dirty="0" err="1">
                <a:solidFill>
                  <a:srgbClr val="B4FFFF"/>
                </a:solidFill>
                <a:latin typeface="Gill Sans MT"/>
                <a:ea typeface="ＭＳ Ｐゴシック" charset="0"/>
                <a:cs typeface="Gill Sans MT"/>
                <a:sym typeface="Helvetica" charset="0"/>
              </a:rPr>
              <a:t>N.Hemisphere</a:t>
            </a:r>
            <a:r>
              <a:rPr lang="en-US" sz="3200" b="1" spc="130" dirty="0">
                <a:solidFill>
                  <a:srgbClr val="B4FFFF"/>
                </a:solidFill>
                <a:latin typeface="Gill Sans MT"/>
                <a:ea typeface="ＭＳ Ｐゴシック" charset="0"/>
                <a:cs typeface="Gill Sans MT"/>
                <a:sym typeface="Helvetica" charset="0"/>
              </a:rPr>
              <a:t> winter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O_5Day_EQ_xz_Anom_Co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375" y="194455"/>
            <a:ext cx="5119332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t-last-ye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829675" cy="1143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wnd_sst_iso20_ano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945267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no34.rescaling.NM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008112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8011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8011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47" y="182880"/>
            <a:ext cx="89154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43" y="182880"/>
            <a:ext cx="89154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t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828800"/>
            <a:ext cx="8303741" cy="3657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28F7AD-D8F7-9C4E-8E8D-8CA67BEEDB4D}"/>
              </a:ext>
            </a:extLst>
          </p:cNvPr>
          <p:cNvSpPr txBox="1"/>
          <p:nvPr/>
        </p:nvSpPr>
        <p:spPr>
          <a:xfrm>
            <a:off x="1122744" y="335666"/>
            <a:ext cx="56683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Weekly Sea Surface Temperature Anomalies</a:t>
            </a:r>
            <a:br>
              <a:rPr lang="en-US" dirty="0"/>
            </a:br>
            <a:r>
              <a:rPr lang="en-US" i="1" dirty="0"/>
              <a:t>(includes satellite data)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0FF72B-F3E9-A64D-A977-C2F5EAC44678}"/>
              </a:ext>
            </a:extLst>
          </p:cNvPr>
          <p:cNvSpPr/>
          <p:nvPr/>
        </p:nvSpPr>
        <p:spPr>
          <a:xfrm>
            <a:off x="4323908" y="3645195"/>
            <a:ext cx="1020725" cy="2339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09AAB9-55F6-AE42-8C6C-8A2C2E449145}"/>
              </a:ext>
            </a:extLst>
          </p:cNvPr>
          <p:cNvSpPr/>
          <p:nvPr/>
        </p:nvSpPr>
        <p:spPr>
          <a:xfrm>
            <a:off x="3700807" y="3623977"/>
            <a:ext cx="1020725" cy="23391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D4E618-4261-4C4D-9925-644765CB5CF7}"/>
              </a:ext>
            </a:extLst>
          </p:cNvPr>
          <p:cNvSpPr/>
          <p:nvPr/>
        </p:nvSpPr>
        <p:spPr>
          <a:xfrm>
            <a:off x="4721307" y="3625905"/>
            <a:ext cx="1239655" cy="233917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JF21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11379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FM21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MA21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M21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JF21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FM21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MA21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M21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ta_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57200"/>
            <a:ext cx="5166880" cy="5943600"/>
          </a:xfrm>
          <a:prstGeom prst="rect">
            <a:avLst/>
          </a:prstGeom>
        </p:spPr>
      </p:pic>
      <p:sp>
        <p:nvSpPr>
          <p:cNvPr id="3" name="5-Point Star 2">
            <a:extLst>
              <a:ext uri="{FF2B5EF4-FFF2-40B4-BE49-F238E27FC236}">
                <a16:creationId xmlns:a16="http://schemas.microsoft.com/office/drawing/2014/main" id="{0835981C-0596-5F4F-A636-2F3D10165C33}"/>
              </a:ext>
            </a:extLst>
          </p:cNvPr>
          <p:cNvSpPr/>
          <p:nvPr/>
        </p:nvSpPr>
        <p:spPr>
          <a:xfrm>
            <a:off x="7153154" y="2245490"/>
            <a:ext cx="729205" cy="706055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65DD98-23C8-DE43-812D-C4700C1A3EF1}"/>
              </a:ext>
            </a:extLst>
          </p:cNvPr>
          <p:cNvSpPr txBox="1"/>
          <p:nvPr/>
        </p:nvSpPr>
        <p:spPr>
          <a:xfrm>
            <a:off x="7986531" y="2199190"/>
            <a:ext cx="10832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</a:t>
            </a:r>
            <a:br>
              <a:rPr lang="en-US" dirty="0"/>
            </a:br>
            <a:r>
              <a:rPr lang="en-US" dirty="0"/>
              <a:t>the SST</a:t>
            </a:r>
          </a:p>
          <a:p>
            <a:r>
              <a:rPr lang="en-US" dirty="0"/>
              <a:t>Index</a:t>
            </a:r>
          </a:p>
          <a:p>
            <a:r>
              <a:rPr lang="en-US" dirty="0"/>
              <a:t>predicted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i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82880"/>
            <a:ext cx="8495071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_seas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402801"/>
            <a:ext cx="8229600" cy="3200400"/>
          </a:xfrm>
          <a:prstGeom prst="rect">
            <a:avLst/>
          </a:prstGeom>
        </p:spPr>
      </p:pic>
      <p:pic>
        <p:nvPicPr>
          <p:cNvPr id="3" name="Picture 2" descr="pr_ano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3603201"/>
            <a:ext cx="8229600" cy="3200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D66C32-59E7-2D4A-AC26-93FA1B4BFD4A}"/>
              </a:ext>
            </a:extLst>
          </p:cNvPr>
          <p:cNvSpPr txBox="1"/>
          <p:nvPr/>
        </p:nvSpPr>
        <p:spPr>
          <a:xfrm>
            <a:off x="182880" y="0"/>
            <a:ext cx="3152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Precipitation Anomalies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ra_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2880"/>
            <a:ext cx="5914037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t_wind_5day_drup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099595"/>
            <a:ext cx="9023684" cy="457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BA383B-A107-F148-85DD-0A6FAF3C1FAD}"/>
              </a:ext>
            </a:extLst>
          </p:cNvPr>
          <p:cNvSpPr txBox="1"/>
          <p:nvPr/>
        </p:nvSpPr>
        <p:spPr>
          <a:xfrm>
            <a:off x="1122744" y="335666"/>
            <a:ext cx="53469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5-Day Sea Surface Temperatures &amp; Winds</a:t>
            </a:r>
            <a:br>
              <a:rPr lang="en-US" dirty="0"/>
            </a:br>
            <a:r>
              <a:rPr lang="en-US" i="1" dirty="0"/>
              <a:t>(just based on buoys)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kteq_xz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2880"/>
            <a:ext cx="4946073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FEB3AD-A7D7-3A4E-B49C-42BC1E16D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656" y="196527"/>
            <a:ext cx="5120640" cy="640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12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32</Words>
  <Application>Microsoft Macintosh PowerPoint</Application>
  <PresentationFormat>On-screen Show (4:3)</PresentationFormat>
  <Paragraphs>10</Paragraphs>
  <Slides>29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Microsoft Office User</cp:lastModifiedBy>
  <cp:revision>7</cp:revision>
  <dcterms:created xsi:type="dcterms:W3CDTF">2013-01-27T09:14:16Z</dcterms:created>
  <dcterms:modified xsi:type="dcterms:W3CDTF">2020-11-20T18:44:07Z</dcterms:modified>
  <cp:category/>
</cp:coreProperties>
</file>