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5" r:id="rId3"/>
    <p:sldId id="257" r:id="rId4"/>
    <p:sldId id="289" r:id="rId5"/>
    <p:sldId id="291" r:id="rId6"/>
    <p:sldId id="259" r:id="rId7"/>
    <p:sldId id="292" r:id="rId8"/>
    <p:sldId id="302" r:id="rId9"/>
    <p:sldId id="262" r:id="rId10"/>
    <p:sldId id="297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59045" y="216665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Mar 2022</a:t>
            </a: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r>
              <a:rPr lang="en-US" sz="32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Peak, Weak, and Grip Again,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FFFF00"/>
                </a:solidFill>
                <a:highlight>
                  <a:srgbClr val="80808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La Nina Continues,…</a:t>
            </a:r>
            <a:endParaRPr lang="en-US" sz="3200" b="1" spc="130" dirty="0">
              <a:solidFill>
                <a:srgbClr val="0432FF"/>
              </a:solidFill>
              <a:highlight>
                <a:srgbClr val="808080"/>
              </a:highlight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ABB83-6AE3-5D47-0B00-ED02178462FD}"/>
              </a:ext>
            </a:extLst>
          </p:cNvPr>
          <p:cNvSpPr txBox="1"/>
          <p:nvPr/>
        </p:nvSpPr>
        <p:spPr>
          <a:xfrm>
            <a:off x="68034" y="4973214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559ED9-6BC7-E14A-EEA2-B680A8135629}"/>
              </a:ext>
            </a:extLst>
          </p:cNvPr>
          <p:cNvSpPr txBox="1">
            <a:spLocks/>
          </p:cNvSpPr>
          <p:nvPr/>
        </p:nvSpPr>
        <p:spPr>
          <a:xfrm>
            <a:off x="68033" y="3044146"/>
            <a:ext cx="4040979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wnd_sst_iso20_anom.gif">
            <a:extLst>
              <a:ext uri="{FF2B5EF4-FFF2-40B4-BE49-F238E27FC236}">
                <a16:creationId xmlns:a16="http://schemas.microsoft.com/office/drawing/2014/main" id="{3DCEAD03-8DF7-A448-A928-E0364000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" y="216747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7DB0DF-B3C6-284C-A9D8-E80223982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" y="21998"/>
            <a:ext cx="6084711" cy="4115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C4821-B7DF-6641-A16E-DF82B775A4F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57512" y="4100329"/>
            <a:ext cx="4754880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42D20-1D0F-E444-99BD-A3E20B0CCB8F}"/>
              </a:ext>
            </a:extLst>
          </p:cNvPr>
          <p:cNvSpPr txBox="1"/>
          <p:nvPr/>
        </p:nvSpPr>
        <p:spPr>
          <a:xfrm>
            <a:off x="5068711" y="4820356"/>
            <a:ext cx="150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Last Month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BB1432D-A2B2-9947-B2F9-007049502517}"/>
              </a:ext>
            </a:extLst>
          </p:cNvPr>
          <p:cNvGrpSpPr/>
          <p:nvPr/>
        </p:nvGrpSpPr>
        <p:grpSpPr>
          <a:xfrm>
            <a:off x="24836" y="11289"/>
            <a:ext cx="9096586" cy="2754489"/>
            <a:chOff x="24836" y="11289"/>
            <a:chExt cx="9096586" cy="2754489"/>
          </a:xfrm>
        </p:grpSpPr>
        <p:pic>
          <p:nvPicPr>
            <p:cNvPr id="2" name="Picture 1" descr="figure3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36" y="22578"/>
              <a:ext cx="4572000" cy="27432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085014-06C6-1841-912D-3CE163B13C89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9422" y="11289"/>
              <a:ext cx="4572000" cy="27432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F54007C-E928-A848-B7EB-75E8CFF2DF9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7" y="2754489"/>
            <a:ext cx="7678561" cy="410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Indian and Atlantic Basins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Plume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and EU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Plume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389D49-C9E9-5F44-A06E-6B0396285A15}"/>
              </a:ext>
            </a:extLst>
          </p:cNvPr>
          <p:cNvGrpSpPr/>
          <p:nvPr/>
        </p:nvGrpSpPr>
        <p:grpSpPr>
          <a:xfrm>
            <a:off x="33868" y="-60679"/>
            <a:ext cx="9062943" cy="6816260"/>
            <a:chOff x="33868" y="-60679"/>
            <a:chExt cx="9062943" cy="6816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9AEFF5-D300-7343-8BE5-254337C9B3E4}"/>
                </a:ext>
              </a:extLst>
            </p:cNvPr>
            <p:cNvGrpSpPr/>
            <p:nvPr/>
          </p:nvGrpSpPr>
          <p:grpSpPr>
            <a:xfrm>
              <a:off x="33868" y="3994883"/>
              <a:ext cx="9062943" cy="2760698"/>
              <a:chOff x="1" y="4096484"/>
              <a:chExt cx="9062943" cy="2760698"/>
            </a:xfrm>
          </p:grpSpPr>
          <p:pic>
            <p:nvPicPr>
              <p:cNvPr id="2" name="Picture 1" descr="ssta.gif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97199" y="4113982"/>
                <a:ext cx="3017520" cy="2743200"/>
              </a:xfrm>
              <a:prstGeom prst="rect">
                <a:avLst/>
              </a:prstGeom>
            </p:spPr>
          </p:pic>
          <p:pic>
            <p:nvPicPr>
              <p:cNvPr id="3" name="Picture 2" descr="ssta.gif">
                <a:extLst>
                  <a:ext uri="{FF2B5EF4-FFF2-40B4-BE49-F238E27FC236}">
                    <a16:creationId xmlns:a16="http://schemas.microsoft.com/office/drawing/2014/main" id="{766B771C-DA3B-1D4F-B7F5-2EAC3893B92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/>
              <a:srcRect l="3616"/>
              <a:stretch/>
            </p:blipFill>
            <p:spPr>
              <a:xfrm>
                <a:off x="1" y="4097870"/>
                <a:ext cx="3017520" cy="2743200"/>
              </a:xfrm>
              <a:prstGeom prst="rect">
                <a:avLst/>
              </a:prstGeom>
            </p:spPr>
          </p:pic>
          <p:pic>
            <p:nvPicPr>
              <p:cNvPr id="8" name="Picture 7" descr="ssta.gif">
                <a:extLst>
                  <a:ext uri="{FF2B5EF4-FFF2-40B4-BE49-F238E27FC236}">
                    <a16:creationId xmlns:a16="http://schemas.microsoft.com/office/drawing/2014/main" id="{954815FC-FB78-EA48-B4FA-9D88D8BB806A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5424" y="4096484"/>
                <a:ext cx="3017520" cy="2743200"/>
              </a:xfrm>
              <a:prstGeom prst="rect">
                <a:avLst/>
              </a:prstGeom>
            </p:spPr>
          </p:pic>
        </p:grpSp>
        <p:pic>
          <p:nvPicPr>
            <p:cNvPr id="9" name="Picture 8" descr="ssta.gif">
              <a:extLst>
                <a:ext uri="{FF2B5EF4-FFF2-40B4-BE49-F238E27FC236}">
                  <a16:creationId xmlns:a16="http://schemas.microsoft.com/office/drawing/2014/main" id="{EC6FCCE4-0072-1F4D-BEFB-3D74C69EB97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789" y="12107"/>
              <a:ext cx="8229600" cy="38404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D41629-072D-A144-AD8F-FCBE6BD290C6}"/>
                </a:ext>
              </a:extLst>
            </p:cNvPr>
            <p:cNvSpPr txBox="1"/>
            <p:nvPr/>
          </p:nvSpPr>
          <p:spPr>
            <a:xfrm>
              <a:off x="368300" y="-60679"/>
              <a:ext cx="3644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Weekly SST Anomalies </a:t>
              </a:r>
              <a:r>
                <a:rPr lang="en-US" sz="2400" b="1" dirty="0">
                  <a:solidFill>
                    <a:srgbClr val="FF0000"/>
                  </a:solidFill>
                  <a:sym typeface="Wingdings" pitchFamily="2" charset="2"/>
                </a:rPr>
                <a:t>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E154F49-2A26-D349-B9BD-D953C049B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317" y="-60679"/>
            <a:ext cx="6728232" cy="49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sta_c.gif">
            <a:extLst>
              <a:ext uri="{FF2B5EF4-FFF2-40B4-BE49-F238E27FC236}">
                <a16:creationId xmlns:a16="http://schemas.microsoft.com/office/drawing/2014/main" id="{C363750B-B1F2-004B-80FC-679B027AF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77"/>
            <a:ext cx="5569240" cy="6406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56DD9-E8BB-1645-A438-506B142B271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19" y="1812585"/>
            <a:ext cx="347472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DEC315-CCC0-A442-B9A1-AC8896A0A5DA}"/>
              </a:ext>
            </a:extLst>
          </p:cNvPr>
          <p:cNvGrpSpPr/>
          <p:nvPr/>
        </p:nvGrpSpPr>
        <p:grpSpPr>
          <a:xfrm>
            <a:off x="226906" y="329635"/>
            <a:ext cx="8495071" cy="5943600"/>
            <a:chOff x="-3758072" y="194169"/>
            <a:chExt cx="8495071" cy="5943600"/>
          </a:xfrm>
        </p:grpSpPr>
        <p:pic>
          <p:nvPicPr>
            <p:cNvPr id="5" name="Picture 4" descr="soi30.png">
              <a:extLst>
                <a:ext uri="{FF2B5EF4-FFF2-40B4-BE49-F238E27FC236}">
                  <a16:creationId xmlns:a16="http://schemas.microsoft.com/office/drawing/2014/main" id="{D79C999B-F700-1C48-845B-30AD5D223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758072" y="194169"/>
              <a:ext cx="8495071" cy="5943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7979C0-45D4-E741-8791-EDDE2E6DB8D9}"/>
                </a:ext>
              </a:extLst>
            </p:cNvPr>
            <p:cNvSpPr txBox="1"/>
            <p:nvPr/>
          </p:nvSpPr>
          <p:spPr>
            <a:xfrm>
              <a:off x="-587021" y="4176889"/>
              <a:ext cx="403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Tahiti</a:t>
              </a:r>
              <a:r>
                <a:rPr lang="en-US" baseline="-25000" dirty="0" err="1"/>
                <a:t>SLP</a:t>
              </a:r>
              <a:r>
                <a:rPr lang="en-US" baseline="-25000" dirty="0"/>
                <a:t> </a:t>
              </a:r>
              <a:r>
                <a:rPr lang="en-US" dirty="0"/>
                <a:t>– </a:t>
              </a:r>
              <a:r>
                <a:rPr lang="en-US" dirty="0" err="1"/>
                <a:t>Darwin</a:t>
              </a:r>
              <a:r>
                <a:rPr lang="en-US" baseline="-25000" dirty="0" err="1"/>
                <a:t>SLP</a:t>
              </a:r>
              <a:r>
                <a:rPr lang="en-US" baseline="-25000" dirty="0"/>
                <a:t>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ticked Up and sustained.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61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24" y="101601"/>
            <a:ext cx="8229600" cy="3200400"/>
          </a:xfrm>
          <a:prstGeom prst="rect">
            <a:avLst/>
          </a:prstGeom>
        </p:spPr>
      </p:pic>
      <p:pic>
        <p:nvPicPr>
          <p:cNvPr id="4" name="Picture 3" descr="pr_anom.gif">
            <a:extLst>
              <a:ext uri="{FF2B5EF4-FFF2-40B4-BE49-F238E27FC236}">
                <a16:creationId xmlns:a16="http://schemas.microsoft.com/office/drawing/2014/main" id="{F5675484-3A1E-C443-AAC3-F49F2B08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37" y="3383280"/>
            <a:ext cx="82296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E1AFD5-CE21-7F4E-925E-089A65F46806}"/>
              </a:ext>
            </a:extLst>
          </p:cNvPr>
          <p:cNvSpPr txBox="1"/>
          <p:nvPr/>
        </p:nvSpPr>
        <p:spPr>
          <a:xfrm>
            <a:off x="1670756" y="2483556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</a:rPr>
              <a:t>Feb,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lra_c.gif">
            <a:extLst>
              <a:ext uri="{FF2B5EF4-FFF2-40B4-BE49-F238E27FC236}">
                <a16:creationId xmlns:a16="http://schemas.microsoft.com/office/drawing/2014/main" id="{91F0AE0F-6761-F04D-A916-2564220D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17"/>
          <a:stretch/>
        </p:blipFill>
        <p:spPr>
          <a:xfrm>
            <a:off x="1128889" y="0"/>
            <a:ext cx="5914037" cy="66751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EF09BA-A192-DA42-A2E0-C1F06CD4001F}"/>
              </a:ext>
            </a:extLst>
          </p:cNvPr>
          <p:cNvGrpSpPr/>
          <p:nvPr/>
        </p:nvGrpSpPr>
        <p:grpSpPr>
          <a:xfrm>
            <a:off x="4131729" y="5791202"/>
            <a:ext cx="3939822" cy="809599"/>
            <a:chOff x="4572000" y="5091289"/>
            <a:chExt cx="3939822" cy="8095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3D3035-549A-3540-9AC1-8DA2285B50EC}"/>
                </a:ext>
              </a:extLst>
            </p:cNvPr>
            <p:cNvSpPr txBox="1"/>
            <p:nvPr/>
          </p:nvSpPr>
          <p:spPr>
            <a:xfrm>
              <a:off x="6096000" y="5531556"/>
              <a:ext cx="2415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Strengthened!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58EC6F0-F0D7-5946-8D4A-9F9FB20EAC24}"/>
                </a:ext>
              </a:extLst>
            </p:cNvPr>
            <p:cNvCxnSpPr>
              <a:stCxn id="3" idx="1"/>
            </p:cNvCxnSpPr>
            <p:nvPr/>
          </p:nvCxnSpPr>
          <p:spPr>
            <a:xfrm flipH="1" flipV="1">
              <a:off x="4572000" y="5091289"/>
              <a:ext cx="1524000" cy="624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kteq_xz.gif">
            <a:extLst>
              <a:ext uri="{FF2B5EF4-FFF2-40B4-BE49-F238E27FC236}">
                <a16:creationId xmlns:a16="http://schemas.microsoft.com/office/drawing/2014/main" id="{DA44F4B0-C376-304D-8341-90A59323639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25308" y="375357"/>
            <a:ext cx="4572000" cy="640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AA5BB-AEDA-494F-9D1A-40AFFBC9E78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25" y="440262"/>
            <a:ext cx="4572000" cy="6400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AD127D-A3A4-2041-8330-F2D1B198402D}"/>
              </a:ext>
            </a:extLst>
          </p:cNvPr>
          <p:cNvGrpSpPr/>
          <p:nvPr/>
        </p:nvGrpSpPr>
        <p:grpSpPr>
          <a:xfrm>
            <a:off x="0" y="1974146"/>
            <a:ext cx="8925531" cy="2774238"/>
            <a:chOff x="0" y="2448284"/>
            <a:chExt cx="8925531" cy="27742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A16031-A57A-6E43-9982-7B5D1F8FCAE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48284"/>
              <a:ext cx="4572000" cy="274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277B9B-6538-FE4E-BE7B-EE2F8787F8AF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3531" y="2479322"/>
              <a:ext cx="4572000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129</Words>
  <Application>Microsoft Macintosh PowerPoint</Application>
  <PresentationFormat>On-screen Show (4:3)</PresentationFormat>
  <Paragraphs>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93</cp:revision>
  <dcterms:created xsi:type="dcterms:W3CDTF">2013-01-27T09:14:16Z</dcterms:created>
  <dcterms:modified xsi:type="dcterms:W3CDTF">2022-10-21T02:33:08Z</dcterms:modified>
  <cp:category/>
</cp:coreProperties>
</file>