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3" Type="http://schemas.openxmlformats.org/officeDocument/2006/relationships/image" Target="../media/image5.gi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RITemplate_may2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AO_5Day_EQ_xz_Anom_Co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11933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uwnd_sst_iso20_ano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45267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ino34.rescaling.NM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008112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011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ig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9154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NMME_ensemble_tmpsfc_seaso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"/>
            <a:ext cx="828582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0"/>
            <a:ext cx="8303741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JAS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1137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SO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ON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ND21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78206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JAS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SO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ON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6524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ND21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578206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516688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r_sea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229600" cy="3200400"/>
          </a:xfrm>
          <a:prstGeom prst="rect">
            <a:avLst/>
          </a:prstGeom>
        </p:spPr>
      </p:pic>
      <p:pic>
        <p:nvPicPr>
          <p:cNvPr id="3" name="Picture 2" descr="pr_ano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383280"/>
            <a:ext cx="82296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oi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2880"/>
            <a:ext cx="849507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olra_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5914037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st_wind_5day_drup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90236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heat-last-ye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8829675" cy="1143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wkteq_xz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4946073" cy="640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