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84" r:id="rId9"/>
    <p:sldId id="286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6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6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704CD1-FFFE-9A41-95A0-C1F8208C08CF}"/>
              </a:ext>
            </a:extLst>
          </p:cNvPr>
          <p:cNvSpPr/>
          <p:nvPr/>
        </p:nvSpPr>
        <p:spPr>
          <a:xfrm>
            <a:off x="182880" y="66294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spc="130" dirty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ENSO and Climate Outlook  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FF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January 2021: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La Niña conditions persist  </a:t>
            </a:r>
          </a:p>
          <a:p>
            <a:pPr algn="ctr">
              <a:defRPr/>
            </a:pPr>
            <a: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Transition anticipated during </a:t>
            </a:r>
            <a:b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</a:br>
            <a:r>
              <a:rPr lang="en-US" sz="3200" b="1" spc="130" dirty="0">
                <a:solidFill>
                  <a:srgbClr val="B4FFFF"/>
                </a:solidFill>
                <a:latin typeface="Gill Sans MT"/>
                <a:ea typeface="ＭＳ Ｐゴシック" charset="0"/>
                <a:cs typeface="Gill Sans MT"/>
                <a:sym typeface="Helvetica" charset="0"/>
              </a:rPr>
              <a:t>Early Boreal Spring.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O_5Day_EQ_xz_Anom_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119332" cy="640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7E9181-1080-DA4F-8466-5AB23DFE13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05"/>
          <a:stretch/>
        </p:blipFill>
        <p:spPr>
          <a:xfrm>
            <a:off x="1807395" y="1082040"/>
            <a:ext cx="5120640" cy="2758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F6991F-AAC7-024F-9040-12DC5012DAA0}"/>
              </a:ext>
            </a:extLst>
          </p:cNvPr>
          <p:cNvSpPr txBox="1"/>
          <p:nvPr/>
        </p:nvSpPr>
        <p:spPr>
          <a:xfrm>
            <a:off x="880110" y="1771650"/>
            <a:ext cx="822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Last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Month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4208A-51CD-2142-92E4-6C81C600B656}"/>
              </a:ext>
            </a:extLst>
          </p:cNvPr>
          <p:cNvSpPr txBox="1"/>
          <p:nvPr/>
        </p:nvSpPr>
        <p:spPr>
          <a:xfrm>
            <a:off x="880110" y="4107180"/>
            <a:ext cx="79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Last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5 Days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t-last-y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29675" cy="1143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45267" cy="59436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8D0FAB-6E2C-AA4C-B433-E09D1D844198}"/>
              </a:ext>
            </a:extLst>
          </p:cNvPr>
          <p:cNvCxnSpPr/>
          <p:nvPr/>
        </p:nvCxnSpPr>
        <p:spPr>
          <a:xfrm>
            <a:off x="2082864" y="5894794"/>
            <a:ext cx="45141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BF3991-5A39-AA4D-8367-373860218BDE}"/>
              </a:ext>
            </a:extLst>
          </p:cNvPr>
          <p:cNvCxnSpPr/>
          <p:nvPr/>
        </p:nvCxnSpPr>
        <p:spPr>
          <a:xfrm>
            <a:off x="1351344" y="5894794"/>
            <a:ext cx="451413" cy="0"/>
          </a:xfrm>
          <a:prstGeom prst="straightConnector1">
            <a:avLst/>
          </a:prstGeom>
          <a:ln w="28575">
            <a:solidFill>
              <a:srgbClr val="002060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5" y="206030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DE3A54-317F-0D47-AB4D-6B5F3B308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0" y="214130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8303741" cy="365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87317D-2432-C647-AC2C-87FDCB5EA75F}"/>
              </a:ext>
            </a:extLst>
          </p:cNvPr>
          <p:cNvSpPr txBox="1"/>
          <p:nvPr/>
        </p:nvSpPr>
        <p:spPr>
          <a:xfrm>
            <a:off x="1122744" y="335666"/>
            <a:ext cx="56683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Weekly Sea Surface Temperature Anomalies</a:t>
            </a:r>
            <a:br>
              <a:rPr lang="en-US" dirty="0"/>
            </a:br>
            <a:r>
              <a:rPr lang="en-US" i="1" dirty="0"/>
              <a:t>(includes satellite data)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640BBA-C035-8E49-BCF4-3195505DFC81}"/>
              </a:ext>
            </a:extLst>
          </p:cNvPr>
          <p:cNvSpPr/>
          <p:nvPr/>
        </p:nvSpPr>
        <p:spPr>
          <a:xfrm>
            <a:off x="4323908" y="3645195"/>
            <a:ext cx="1020725" cy="23391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MA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JJ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5166880" cy="5943600"/>
          </a:xfrm>
          <a:prstGeom prst="rect">
            <a:avLst/>
          </a:prstGeom>
        </p:spPr>
      </p:pic>
      <p:sp>
        <p:nvSpPr>
          <p:cNvPr id="3" name="5-Point Star 2">
            <a:extLst>
              <a:ext uri="{FF2B5EF4-FFF2-40B4-BE49-F238E27FC236}">
                <a16:creationId xmlns:a16="http://schemas.microsoft.com/office/drawing/2014/main" id="{DB79041B-D33B-9C43-AA2A-BB29C0F67BE6}"/>
              </a:ext>
            </a:extLst>
          </p:cNvPr>
          <p:cNvSpPr/>
          <p:nvPr/>
        </p:nvSpPr>
        <p:spPr>
          <a:xfrm>
            <a:off x="7153154" y="2245490"/>
            <a:ext cx="729205" cy="70605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01A1-3FF0-884B-8803-7A9014846D90}"/>
              </a:ext>
            </a:extLst>
          </p:cNvPr>
          <p:cNvSpPr txBox="1"/>
          <p:nvPr/>
        </p:nvSpPr>
        <p:spPr>
          <a:xfrm>
            <a:off x="7986531" y="2199190"/>
            <a:ext cx="108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</a:t>
            </a:r>
            <a:br>
              <a:rPr lang="en-US" dirty="0"/>
            </a:br>
            <a:r>
              <a:rPr lang="en-US" dirty="0"/>
              <a:t>the SST</a:t>
            </a:r>
          </a:p>
          <a:p>
            <a:r>
              <a:rPr lang="en-US" dirty="0"/>
              <a:t>Index</a:t>
            </a:r>
          </a:p>
          <a:p>
            <a:r>
              <a:rPr lang="en-US" dirty="0"/>
              <a:t>predicted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63E3A-93A8-E749-BD38-F9E0A2322353}"/>
              </a:ext>
            </a:extLst>
          </p:cNvPr>
          <p:cNvSpPr txBox="1"/>
          <p:nvPr/>
        </p:nvSpPr>
        <p:spPr>
          <a:xfrm>
            <a:off x="6964680" y="742950"/>
            <a:ext cx="147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Near Dateline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7F4CC8-F680-C047-88D1-758F2A79B7C5}"/>
              </a:ext>
            </a:extLst>
          </p:cNvPr>
          <p:cNvSpPr txBox="1"/>
          <p:nvPr/>
        </p:nvSpPr>
        <p:spPr>
          <a:xfrm>
            <a:off x="6964680" y="3810000"/>
            <a:ext cx="187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Eastern Eq. Pacific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8A585F-08DE-6A48-A2B2-449F5115869D}"/>
              </a:ext>
            </a:extLst>
          </p:cNvPr>
          <p:cNvSpPr txBox="1"/>
          <p:nvPr/>
        </p:nvSpPr>
        <p:spPr>
          <a:xfrm>
            <a:off x="6964680" y="5147310"/>
            <a:ext cx="228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Off Coast of </a:t>
            </a:r>
            <a:r>
              <a:rPr lang="en-US" i="1" dirty="0" err="1"/>
              <a:t>S.America</a:t>
            </a:r>
            <a:endParaRPr lang="en-US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37524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637924"/>
            <a:ext cx="8229600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F2A603-90A9-FE48-AC1A-70B6FEBAAF9E}"/>
              </a:ext>
            </a:extLst>
          </p:cNvPr>
          <p:cNvSpPr txBox="1"/>
          <p:nvPr/>
        </p:nvSpPr>
        <p:spPr>
          <a:xfrm>
            <a:off x="182880" y="0"/>
            <a:ext cx="3152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Precipitation Anomalies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D7FF7-9F7B-884A-8A7C-FBAA743D8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14" y="186690"/>
            <a:ext cx="5118022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40B479-9EA3-9F46-9A89-FAF744FD1AFA}"/>
              </a:ext>
            </a:extLst>
          </p:cNvPr>
          <p:cNvSpPr txBox="1"/>
          <p:nvPr/>
        </p:nvSpPr>
        <p:spPr>
          <a:xfrm>
            <a:off x="880110" y="1771650"/>
            <a:ext cx="76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3D676-CA16-2049-9672-7F30D558ADA5}"/>
              </a:ext>
            </a:extLst>
          </p:cNvPr>
          <p:cNvSpPr txBox="1"/>
          <p:nvPr/>
        </p:nvSpPr>
        <p:spPr>
          <a:xfrm>
            <a:off x="880110" y="4107180"/>
            <a:ext cx="114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ANOMALY</a:t>
            </a:r>
          </a:p>
        </p:txBody>
      </p:sp>
    </p:spTree>
    <p:extLst>
      <p:ext uri="{BB962C8B-B14F-4D97-AF65-F5344CB8AC3E}">
        <p14:creationId xmlns:p14="http://schemas.microsoft.com/office/powerpoint/2010/main" val="306437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F7938B-513D-A847-8816-C9F0D3637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40" y="198120"/>
            <a:ext cx="512064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40B479-9EA3-9F46-9A89-FAF744FD1AFA}"/>
              </a:ext>
            </a:extLst>
          </p:cNvPr>
          <p:cNvSpPr txBox="1"/>
          <p:nvPr/>
        </p:nvSpPr>
        <p:spPr>
          <a:xfrm>
            <a:off x="636270" y="1771650"/>
            <a:ext cx="1286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NOVEMBER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3D676-CA16-2049-9672-7F30D558ADA5}"/>
              </a:ext>
            </a:extLst>
          </p:cNvPr>
          <p:cNvSpPr txBox="1"/>
          <p:nvPr/>
        </p:nvSpPr>
        <p:spPr>
          <a:xfrm>
            <a:off x="636270" y="4107180"/>
            <a:ext cx="12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DECEMBER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73574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42</Words>
  <Application>Microsoft Macintosh PowerPoint</Application>
  <PresentationFormat>On-screen Show (4:3)</PresentationFormat>
  <Paragraphs>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Microsoft Office User</cp:lastModifiedBy>
  <cp:revision>6</cp:revision>
  <dcterms:created xsi:type="dcterms:W3CDTF">2013-01-27T09:14:16Z</dcterms:created>
  <dcterms:modified xsi:type="dcterms:W3CDTF">2021-01-21T17:07:21Z</dcterms:modified>
  <cp:category/>
</cp:coreProperties>
</file>