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84" r:id="rId11"/>
    <p:sldId id="263" r:id="rId12"/>
    <p:sldId id="266" r:id="rId13"/>
    <p:sldId id="267" r:id="rId14"/>
    <p:sldId id="268" r:id="rId15"/>
    <p:sldId id="282" r:id="rId16"/>
    <p:sldId id="269" r:id="rId17"/>
    <p:sldId id="28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7"/>
    <p:restoredTop sz="94706"/>
  </p:normalViewPr>
  <p:slideViewPr>
    <p:cSldViewPr snapToGrid="0" snapToObjects="1">
      <p:cViewPr varScale="1">
        <p:scale>
          <a:sx n="111" d="100"/>
          <a:sy n="111" d="100"/>
        </p:scale>
        <p:origin x="44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5F7B0-E908-D240-A3A0-20BAF8BE2CCF}"/>
              </a:ext>
            </a:extLst>
          </p:cNvPr>
          <p:cNvSpPr/>
          <p:nvPr/>
        </p:nvSpPr>
        <p:spPr>
          <a:xfrm>
            <a:off x="182880" y="66294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December 2020: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Moderate La Niña conditions persist. 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Transition anticipated during </a:t>
            </a:r>
            <a:b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</a:br>
            <a: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Boreal Spring.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ADE49A-BDB2-C94E-94A0-F568FB1B7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323850"/>
            <a:ext cx="5118022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1E494-99B1-2E44-B1D2-6690AA64E2A5}"/>
              </a:ext>
            </a:extLst>
          </p:cNvPr>
          <p:cNvSpPr txBox="1"/>
          <p:nvPr/>
        </p:nvSpPr>
        <p:spPr>
          <a:xfrm>
            <a:off x="880110" y="1771650"/>
            <a:ext cx="124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Last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0BA52-1BC1-8F4B-A4F5-5BC8278E17BD}"/>
              </a:ext>
            </a:extLst>
          </p:cNvPr>
          <p:cNvSpPr txBox="1"/>
          <p:nvPr/>
        </p:nvSpPr>
        <p:spPr>
          <a:xfrm>
            <a:off x="880110" y="4107180"/>
            <a:ext cx="125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Month</a:t>
            </a:r>
          </a:p>
        </p:txBody>
      </p:sp>
      <p:pic>
        <p:nvPicPr>
          <p:cNvPr id="5" name="Picture 4" descr="TAO_5Day_EQ_xz_Anom_Comp.gif">
            <a:extLst>
              <a:ext uri="{FF2B5EF4-FFF2-40B4-BE49-F238E27FC236}">
                <a16:creationId xmlns:a16="http://schemas.microsoft.com/office/drawing/2014/main" id="{9ECD4A1C-9592-7C4E-A3FD-A4CCE491D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19" b="1"/>
          <a:stretch/>
        </p:blipFill>
        <p:spPr>
          <a:xfrm>
            <a:off x="2094446" y="1180407"/>
            <a:ext cx="5119332" cy="27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0271F-51C4-BC4E-A417-614CB40A9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7" y="178725"/>
            <a:ext cx="8801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E2F61-48C4-AB49-A2C2-7618DC690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0" y="190975"/>
            <a:ext cx="8915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E78B6A-CCB3-2A4A-84A7-4137B1A077AE}"/>
              </a:ext>
            </a:extLst>
          </p:cNvPr>
          <p:cNvSpPr txBox="1"/>
          <p:nvPr/>
        </p:nvSpPr>
        <p:spPr>
          <a:xfrm>
            <a:off x="1122744" y="335666"/>
            <a:ext cx="5668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Weekly Sea Surface Temperature Anomalies</a:t>
            </a:r>
            <a:br>
              <a:rPr lang="en-US" dirty="0"/>
            </a:br>
            <a:r>
              <a:rPr lang="en-US" i="1" dirty="0"/>
              <a:t>(includes satellite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942E94-6E7D-DA44-BFE2-03AB8E5F56B9}"/>
              </a:ext>
            </a:extLst>
          </p:cNvPr>
          <p:cNvSpPr/>
          <p:nvPr/>
        </p:nvSpPr>
        <p:spPr>
          <a:xfrm>
            <a:off x="4323908" y="3645195"/>
            <a:ext cx="1020725" cy="233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5166880" cy="5943600"/>
          </a:xfrm>
          <a:prstGeom prst="rect">
            <a:avLst/>
          </a:prstGeom>
        </p:spPr>
      </p:pic>
      <p:sp>
        <p:nvSpPr>
          <p:cNvPr id="3" name="5-Point Star 2">
            <a:extLst>
              <a:ext uri="{FF2B5EF4-FFF2-40B4-BE49-F238E27FC236}">
                <a16:creationId xmlns:a16="http://schemas.microsoft.com/office/drawing/2014/main" id="{2B86EF27-BC88-6945-8989-81C47451F3A0}"/>
              </a:ext>
            </a:extLst>
          </p:cNvPr>
          <p:cNvSpPr/>
          <p:nvPr/>
        </p:nvSpPr>
        <p:spPr>
          <a:xfrm>
            <a:off x="7153154" y="2245490"/>
            <a:ext cx="729205" cy="70605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9CB3D-5925-994E-8B6B-D0E33CE9359F}"/>
              </a:ext>
            </a:extLst>
          </p:cNvPr>
          <p:cNvSpPr txBox="1"/>
          <p:nvPr/>
        </p:nvSpPr>
        <p:spPr>
          <a:xfrm>
            <a:off x="7986531" y="2199190"/>
            <a:ext cx="108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</a:t>
            </a:r>
            <a:br>
              <a:rPr lang="en-US" dirty="0"/>
            </a:br>
            <a:r>
              <a:rPr lang="en-US" dirty="0"/>
              <a:t>the SST</a:t>
            </a:r>
          </a:p>
          <a:p>
            <a:r>
              <a:rPr lang="en-US" dirty="0"/>
              <a:t>Index</a:t>
            </a:r>
          </a:p>
          <a:p>
            <a:r>
              <a:rPr lang="en-US" dirty="0"/>
              <a:t>predicted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F481-442B-0C44-B095-5243569A65BA}"/>
              </a:ext>
            </a:extLst>
          </p:cNvPr>
          <p:cNvSpPr txBox="1"/>
          <p:nvPr/>
        </p:nvSpPr>
        <p:spPr>
          <a:xfrm>
            <a:off x="6964680" y="742950"/>
            <a:ext cx="147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Near Dateline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933AC-4DE0-8F42-ACEA-1DC489429106}"/>
              </a:ext>
            </a:extLst>
          </p:cNvPr>
          <p:cNvSpPr txBox="1"/>
          <p:nvPr/>
        </p:nvSpPr>
        <p:spPr>
          <a:xfrm>
            <a:off x="6964680" y="3810000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Eastern Eq. Pacific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4E97C-7C13-FB4D-BA72-4A5F86297889}"/>
              </a:ext>
            </a:extLst>
          </p:cNvPr>
          <p:cNvSpPr txBox="1"/>
          <p:nvPr/>
        </p:nvSpPr>
        <p:spPr>
          <a:xfrm>
            <a:off x="6964680" y="5147310"/>
            <a:ext cx="228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Off Coast of </a:t>
            </a:r>
            <a:r>
              <a:rPr lang="en-US" i="1" dirty="0" err="1"/>
              <a:t>S.America</a:t>
            </a:r>
            <a:endParaRPr lang="en-US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5F7B0-E908-D240-A3A0-20BAF8BE2CCF}"/>
              </a:ext>
            </a:extLst>
          </p:cNvPr>
          <p:cNvSpPr/>
          <p:nvPr/>
        </p:nvSpPr>
        <p:spPr>
          <a:xfrm>
            <a:off x="182880" y="662940"/>
            <a:ext cx="853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Thank you!</a:t>
            </a:r>
          </a:p>
          <a:p>
            <a:pPr algn="ctr">
              <a:defRPr/>
            </a:pPr>
            <a:endParaRPr lang="en-US" sz="3200" b="1" spc="130" dirty="0">
              <a:solidFill>
                <a:srgbClr val="FFFFFF"/>
              </a:solidFill>
              <a:latin typeface="Gill Sans MT"/>
              <a:ea typeface="ＭＳ Ｐゴシック" charset="0"/>
              <a:cs typeface="Gill Sans MT"/>
              <a:sym typeface="Helvetica" charset="0"/>
            </a:endParaRPr>
          </a:p>
          <a:p>
            <a:pPr algn="ctr">
              <a:defRPr/>
            </a:pPr>
            <a:r>
              <a:rPr lang="en-US" sz="3200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ENSO Briefing Slides archived @</a:t>
            </a:r>
          </a:p>
          <a:p>
            <a:pPr algn="ctr">
              <a:defRPr/>
            </a:pPr>
            <a:r>
              <a:rPr lang="en-US" sz="3200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https://</a:t>
            </a:r>
            <a:r>
              <a:rPr lang="en-US" sz="3200" spc="130" dirty="0" err="1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iri.columbia.edu</a:t>
            </a:r>
            <a:r>
              <a:rPr lang="en-US" sz="3200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/~forecast/briefings/</a:t>
            </a:r>
          </a:p>
        </p:txBody>
      </p:sp>
    </p:spTree>
    <p:extLst>
      <p:ext uri="{BB962C8B-B14F-4D97-AF65-F5344CB8AC3E}">
        <p14:creationId xmlns:p14="http://schemas.microsoft.com/office/powerpoint/2010/main" val="321295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1148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611880"/>
            <a:ext cx="82296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4795C-F207-A641-936D-09B40395455E}"/>
              </a:ext>
            </a:extLst>
          </p:cNvPr>
          <p:cNvSpPr txBox="1"/>
          <p:nvPr/>
        </p:nvSpPr>
        <p:spPr>
          <a:xfrm>
            <a:off x="182880" y="0"/>
            <a:ext cx="315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Precipitation Anomalies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650B7-B59C-9349-8525-09571E99D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323850"/>
            <a:ext cx="511802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ADE49A-BDB2-C94E-94A0-F568FB1B7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323850"/>
            <a:ext cx="5118022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1E494-99B1-2E44-B1D2-6690AA64E2A5}"/>
              </a:ext>
            </a:extLst>
          </p:cNvPr>
          <p:cNvSpPr txBox="1"/>
          <p:nvPr/>
        </p:nvSpPr>
        <p:spPr>
          <a:xfrm>
            <a:off x="880110" y="1771650"/>
            <a:ext cx="101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Last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0BA52-1BC1-8F4B-A4F5-5BC8278E17BD}"/>
              </a:ext>
            </a:extLst>
          </p:cNvPr>
          <p:cNvSpPr txBox="1"/>
          <p:nvPr/>
        </p:nvSpPr>
        <p:spPr>
          <a:xfrm>
            <a:off x="880110" y="4107180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Year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65</Words>
  <Application>Microsoft Macintosh PowerPoint</Application>
  <PresentationFormat>On-screen Show (4:3)</PresentationFormat>
  <Paragraphs>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5</cp:revision>
  <dcterms:created xsi:type="dcterms:W3CDTF">2013-01-27T09:14:16Z</dcterms:created>
  <dcterms:modified xsi:type="dcterms:W3CDTF">2020-12-17T18:07:04Z</dcterms:modified>
  <cp:category/>
</cp:coreProperties>
</file>